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notesMasterIdLst>
    <p:notesMasterId r:id="rId12"/>
  </p:notesMasterIdLst>
  <p:sldIdLst>
    <p:sldId id="261" r:id="rId2"/>
    <p:sldId id="268" r:id="rId3"/>
    <p:sldId id="272" r:id="rId4"/>
    <p:sldId id="271" r:id="rId5"/>
    <p:sldId id="257" r:id="rId6"/>
    <p:sldId id="270" r:id="rId7"/>
    <p:sldId id="265" r:id="rId8"/>
    <p:sldId id="262"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nia mozzillo" initials="sm" lastIdx="1" clrIdx="0">
    <p:extLst>
      <p:ext uri="{19B8F6BF-5375-455C-9EA6-DF929625EA0E}">
        <p15:presenceInfo xmlns:p15="http://schemas.microsoft.com/office/powerpoint/2012/main" userId="498168155e7db21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5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391" autoAdjust="0"/>
    <p:restoredTop sz="86404"/>
  </p:normalViewPr>
  <p:slideViewPr>
    <p:cSldViewPr snapToGrid="0">
      <p:cViewPr varScale="1">
        <p:scale>
          <a:sx n="69" d="100"/>
          <a:sy n="69" d="100"/>
        </p:scale>
        <p:origin x="944" y="48"/>
      </p:cViewPr>
      <p:guideLst/>
    </p:cSldViewPr>
  </p:slideViewPr>
  <p:outlineViewPr>
    <p:cViewPr>
      <p:scale>
        <a:sx n="33" d="100"/>
        <a:sy n="33" d="100"/>
      </p:scale>
      <p:origin x="0" y="-7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0CBDAC-A566-490A-B419-D1C1A060A170}" type="doc">
      <dgm:prSet loTypeId="urn:microsoft.com/office/officeart/2008/layout/VerticalCurvedList" loCatId="list" qsTypeId="urn:microsoft.com/office/officeart/2005/8/quickstyle/simple1" qsCatId="simple" csTypeId="urn:microsoft.com/office/officeart/2005/8/colors/accent1_2" csCatId="accent1" phldr="1"/>
      <dgm:spPr/>
    </dgm:pt>
    <dgm:pt modelId="{FBE859F6-46B6-464F-B343-C858962D0D56}">
      <dgm:prSet phldrT="[Testo]" custT="1"/>
      <dgm:spPr>
        <a:solidFill>
          <a:schemeClr val="tx2">
            <a:lumMod val="75000"/>
            <a:lumOff val="25000"/>
          </a:schemeClr>
        </a:solidFill>
      </dgm:spPr>
      <dgm:t>
        <a:bodyPr/>
        <a:lstStyle/>
        <a:p>
          <a:endParaRPr lang="it-IT" sz="1400" dirty="0"/>
        </a:p>
        <a:p>
          <a:r>
            <a:rPr lang="it-IT" sz="1400" dirty="0"/>
            <a:t>Direttore</a:t>
          </a:r>
        </a:p>
        <a:p>
          <a:r>
            <a:rPr lang="it-IT" sz="1400" dirty="0"/>
            <a:t>Responsabili Servizi e Gruppi di Ricerca</a:t>
          </a:r>
        </a:p>
        <a:p>
          <a:r>
            <a:rPr lang="it-IT" sz="1400" dirty="0"/>
            <a:t>Coordinatori Linee Scientifiche</a:t>
          </a:r>
        </a:p>
        <a:p>
          <a:endParaRPr lang="it-IT" sz="600" dirty="0"/>
        </a:p>
      </dgm:t>
    </dgm:pt>
    <dgm:pt modelId="{DECFE62C-40AE-4D5E-BC5D-A55688C1F224}" type="parTrans" cxnId="{30E5967C-8CF5-4725-87AA-1DE66751D28C}">
      <dgm:prSet/>
      <dgm:spPr/>
      <dgm:t>
        <a:bodyPr/>
        <a:lstStyle/>
        <a:p>
          <a:endParaRPr lang="it-IT"/>
        </a:p>
      </dgm:t>
    </dgm:pt>
    <dgm:pt modelId="{28ED4161-0F6E-4379-AE22-25BD446A9E1D}" type="sibTrans" cxnId="{30E5967C-8CF5-4725-87AA-1DE66751D28C}">
      <dgm:prSet/>
      <dgm:spPr/>
      <dgm:t>
        <a:bodyPr/>
        <a:lstStyle/>
        <a:p>
          <a:endParaRPr lang="it-IT"/>
        </a:p>
      </dgm:t>
    </dgm:pt>
    <dgm:pt modelId="{62FAF0D3-E3BF-4739-BD22-1DF0BCF6756D}">
      <dgm:prSet/>
      <dgm:spPr>
        <a:solidFill>
          <a:schemeClr val="tx2">
            <a:lumMod val="75000"/>
            <a:lumOff val="25000"/>
          </a:schemeClr>
        </a:solidFill>
      </dgm:spPr>
      <dgm:t>
        <a:bodyPr/>
        <a:lstStyle/>
        <a:p>
          <a:r>
            <a:rPr lang="it-IT" dirty="0"/>
            <a:t>Esperto Qualificato Radioprotezione</a:t>
          </a:r>
        </a:p>
        <a:p>
          <a:r>
            <a:rPr lang="it-IT" dirty="0"/>
            <a:t>Medico Competente</a:t>
          </a:r>
        </a:p>
        <a:p>
          <a:r>
            <a:rPr lang="it-IT" dirty="0"/>
            <a:t>Responsabile Sicurezza e Prevenzione</a:t>
          </a:r>
        </a:p>
      </dgm:t>
    </dgm:pt>
    <dgm:pt modelId="{C34C3DCE-1CB0-41E9-A959-EF68AD809C32}" type="parTrans" cxnId="{0B5C93F6-6781-470D-ACD1-0E91D43ADFF2}">
      <dgm:prSet/>
      <dgm:spPr/>
      <dgm:t>
        <a:bodyPr/>
        <a:lstStyle/>
        <a:p>
          <a:endParaRPr lang="it-IT"/>
        </a:p>
      </dgm:t>
    </dgm:pt>
    <dgm:pt modelId="{449A5AC1-203A-48C4-BFAE-18DBB56F3387}" type="sibTrans" cxnId="{0B5C93F6-6781-470D-ACD1-0E91D43ADFF2}">
      <dgm:prSet/>
      <dgm:spPr/>
      <dgm:t>
        <a:bodyPr/>
        <a:lstStyle/>
        <a:p>
          <a:endParaRPr lang="it-IT"/>
        </a:p>
      </dgm:t>
    </dgm:pt>
    <dgm:pt modelId="{C824AA4C-5540-494F-BFA4-ECE658D0251A}">
      <dgm:prSet custT="1"/>
      <dgm:spPr>
        <a:solidFill>
          <a:schemeClr val="tx2">
            <a:lumMod val="75000"/>
            <a:lumOff val="25000"/>
          </a:schemeClr>
        </a:solidFill>
      </dgm:spPr>
      <dgm:t>
        <a:bodyPr/>
        <a:lstStyle/>
        <a:p>
          <a:endParaRPr lang="it-IT" sz="700" dirty="0"/>
        </a:p>
        <a:p>
          <a:r>
            <a:rPr lang="it-IT" sz="1400" dirty="0"/>
            <a:t>Rappresentanti del Personale Tecnico, Amministrativo, Ricercatore e Tecnologo</a:t>
          </a:r>
        </a:p>
        <a:p>
          <a:r>
            <a:rPr lang="it-IT" sz="1400" dirty="0"/>
            <a:t>Rappresentante dei Lavoratori per la Sicurezza</a:t>
          </a:r>
        </a:p>
        <a:p>
          <a:r>
            <a:rPr lang="it-IT" sz="1400"/>
            <a:t>Referente </a:t>
          </a:r>
          <a:r>
            <a:rPr lang="it-IT" sz="1400" dirty="0"/>
            <a:t>per la Formazione</a:t>
          </a:r>
        </a:p>
        <a:p>
          <a:r>
            <a:rPr lang="it-IT" sz="1400" dirty="0"/>
            <a:t>Referente Terza Missione</a:t>
          </a:r>
        </a:p>
      </dgm:t>
    </dgm:pt>
    <dgm:pt modelId="{51AB328E-8E65-432F-A6D9-08A32E14CB54}" type="parTrans" cxnId="{66E519CC-AA4C-4469-94B3-9C5851B75F2D}">
      <dgm:prSet/>
      <dgm:spPr/>
      <dgm:t>
        <a:bodyPr/>
        <a:lstStyle/>
        <a:p>
          <a:endParaRPr lang="it-IT"/>
        </a:p>
      </dgm:t>
    </dgm:pt>
    <dgm:pt modelId="{31D3EBCB-7A8D-400F-A3F4-97F43F1EED37}" type="sibTrans" cxnId="{66E519CC-AA4C-4469-94B3-9C5851B75F2D}">
      <dgm:prSet/>
      <dgm:spPr/>
      <dgm:t>
        <a:bodyPr/>
        <a:lstStyle/>
        <a:p>
          <a:endParaRPr lang="it-IT"/>
        </a:p>
      </dgm:t>
    </dgm:pt>
    <dgm:pt modelId="{AB1D2F50-B9E4-4149-947D-DF320D55F95B}" type="pres">
      <dgm:prSet presAssocID="{3F0CBDAC-A566-490A-B419-D1C1A060A170}" presName="Name0" presStyleCnt="0">
        <dgm:presLayoutVars>
          <dgm:chMax val="7"/>
          <dgm:chPref val="7"/>
          <dgm:dir/>
        </dgm:presLayoutVars>
      </dgm:prSet>
      <dgm:spPr/>
    </dgm:pt>
    <dgm:pt modelId="{1A538527-D5C1-48CF-B437-C45E09610E03}" type="pres">
      <dgm:prSet presAssocID="{3F0CBDAC-A566-490A-B419-D1C1A060A170}" presName="Name1" presStyleCnt="0"/>
      <dgm:spPr/>
    </dgm:pt>
    <dgm:pt modelId="{BFB1CC5B-F869-4CD6-A5FE-360785CCCD47}" type="pres">
      <dgm:prSet presAssocID="{3F0CBDAC-A566-490A-B419-D1C1A060A170}" presName="cycle" presStyleCnt="0"/>
      <dgm:spPr/>
    </dgm:pt>
    <dgm:pt modelId="{53033C68-A7F1-4FA6-AF60-F8CDA99F97CE}" type="pres">
      <dgm:prSet presAssocID="{3F0CBDAC-A566-490A-B419-D1C1A060A170}" presName="srcNode" presStyleLbl="node1" presStyleIdx="0" presStyleCnt="3"/>
      <dgm:spPr/>
    </dgm:pt>
    <dgm:pt modelId="{1AA11BA5-2D6B-4B83-92DB-A4E50FDD6039}" type="pres">
      <dgm:prSet presAssocID="{3F0CBDAC-A566-490A-B419-D1C1A060A170}" presName="conn" presStyleLbl="parChTrans1D2" presStyleIdx="0" presStyleCnt="1"/>
      <dgm:spPr/>
      <dgm:t>
        <a:bodyPr/>
        <a:lstStyle/>
        <a:p>
          <a:endParaRPr lang="it-IT"/>
        </a:p>
      </dgm:t>
    </dgm:pt>
    <dgm:pt modelId="{8703211B-491E-45D2-B48A-970F6E2258D3}" type="pres">
      <dgm:prSet presAssocID="{3F0CBDAC-A566-490A-B419-D1C1A060A170}" presName="extraNode" presStyleLbl="node1" presStyleIdx="0" presStyleCnt="3"/>
      <dgm:spPr/>
    </dgm:pt>
    <dgm:pt modelId="{4646C6D3-39CF-467E-9372-D9DAB3C0AB62}" type="pres">
      <dgm:prSet presAssocID="{3F0CBDAC-A566-490A-B419-D1C1A060A170}" presName="dstNode" presStyleLbl="node1" presStyleIdx="0" presStyleCnt="3"/>
      <dgm:spPr/>
    </dgm:pt>
    <dgm:pt modelId="{0CBEC9F2-A459-49BE-9BEB-149AAFFEF2E8}" type="pres">
      <dgm:prSet presAssocID="{FBE859F6-46B6-464F-B343-C858962D0D56}" presName="text_1" presStyleLbl="node1" presStyleIdx="0" presStyleCnt="3" custLinFactNeighborX="175">
        <dgm:presLayoutVars>
          <dgm:bulletEnabled val="1"/>
        </dgm:presLayoutVars>
      </dgm:prSet>
      <dgm:spPr/>
      <dgm:t>
        <a:bodyPr/>
        <a:lstStyle/>
        <a:p>
          <a:endParaRPr lang="it-IT"/>
        </a:p>
      </dgm:t>
    </dgm:pt>
    <dgm:pt modelId="{48A4AD02-62B6-4C00-812A-260F10BF4ADD}" type="pres">
      <dgm:prSet presAssocID="{FBE859F6-46B6-464F-B343-C858962D0D56}" presName="accent_1" presStyleCnt="0"/>
      <dgm:spPr/>
    </dgm:pt>
    <dgm:pt modelId="{B545AB59-45DE-4758-93D3-9677FDD167EA}" type="pres">
      <dgm:prSet presAssocID="{FBE859F6-46B6-464F-B343-C858962D0D56}" presName="accentRepeatNode" presStyleLbl="solidFgAcc1" presStyleIdx="0" presStyleCnt="3"/>
      <dgm:spPr>
        <a:solidFill>
          <a:schemeClr val="tx2">
            <a:lumMod val="10000"/>
            <a:lumOff val="90000"/>
          </a:schemeClr>
        </a:solidFill>
      </dgm:spPr>
    </dgm:pt>
    <dgm:pt modelId="{4F80175F-DA58-41FE-9114-98D297124CA2}" type="pres">
      <dgm:prSet presAssocID="{C824AA4C-5540-494F-BFA4-ECE658D0251A}" presName="text_2" presStyleLbl="node1" presStyleIdx="1" presStyleCnt="3" custScaleY="149136">
        <dgm:presLayoutVars>
          <dgm:bulletEnabled val="1"/>
        </dgm:presLayoutVars>
      </dgm:prSet>
      <dgm:spPr/>
      <dgm:t>
        <a:bodyPr/>
        <a:lstStyle/>
        <a:p>
          <a:endParaRPr lang="it-IT"/>
        </a:p>
      </dgm:t>
    </dgm:pt>
    <dgm:pt modelId="{593E72A1-4E14-40C2-9953-6A0894EAEE47}" type="pres">
      <dgm:prSet presAssocID="{C824AA4C-5540-494F-BFA4-ECE658D0251A}" presName="accent_2" presStyleCnt="0"/>
      <dgm:spPr/>
    </dgm:pt>
    <dgm:pt modelId="{F5E0945C-4CD5-4865-85F5-00878BAEECC9}" type="pres">
      <dgm:prSet presAssocID="{C824AA4C-5540-494F-BFA4-ECE658D0251A}" presName="accentRepeatNode" presStyleLbl="solidFgAcc1" presStyleIdx="1" presStyleCnt="3"/>
      <dgm:spPr>
        <a:solidFill>
          <a:schemeClr val="tx2">
            <a:lumMod val="10000"/>
            <a:lumOff val="90000"/>
          </a:schemeClr>
        </a:solidFill>
      </dgm:spPr>
    </dgm:pt>
    <dgm:pt modelId="{1D5D03E7-2449-43B3-AD9D-CD5E45315DCF}" type="pres">
      <dgm:prSet presAssocID="{62FAF0D3-E3BF-4739-BD22-1DF0BCF6756D}" presName="text_3" presStyleLbl="node1" presStyleIdx="2" presStyleCnt="3">
        <dgm:presLayoutVars>
          <dgm:bulletEnabled val="1"/>
        </dgm:presLayoutVars>
      </dgm:prSet>
      <dgm:spPr/>
      <dgm:t>
        <a:bodyPr/>
        <a:lstStyle/>
        <a:p>
          <a:endParaRPr lang="it-IT"/>
        </a:p>
      </dgm:t>
    </dgm:pt>
    <dgm:pt modelId="{C1123A18-B4FE-4C0B-806D-D92912653EE5}" type="pres">
      <dgm:prSet presAssocID="{62FAF0D3-E3BF-4739-BD22-1DF0BCF6756D}" presName="accent_3" presStyleCnt="0"/>
      <dgm:spPr/>
    </dgm:pt>
    <dgm:pt modelId="{F92378E7-9F86-4DB3-ADDA-153E8FA7DCB1}" type="pres">
      <dgm:prSet presAssocID="{62FAF0D3-E3BF-4739-BD22-1DF0BCF6756D}" presName="accentRepeatNode" presStyleLbl="solidFgAcc1" presStyleIdx="2" presStyleCnt="3"/>
      <dgm:spPr>
        <a:solidFill>
          <a:schemeClr val="tx2">
            <a:lumMod val="10000"/>
            <a:lumOff val="90000"/>
          </a:schemeClr>
        </a:solidFill>
      </dgm:spPr>
    </dgm:pt>
  </dgm:ptLst>
  <dgm:cxnLst>
    <dgm:cxn modelId="{30E5967C-8CF5-4725-87AA-1DE66751D28C}" srcId="{3F0CBDAC-A566-490A-B419-D1C1A060A170}" destId="{FBE859F6-46B6-464F-B343-C858962D0D56}" srcOrd="0" destOrd="0" parTransId="{DECFE62C-40AE-4D5E-BC5D-A55688C1F224}" sibTransId="{28ED4161-0F6E-4379-AE22-25BD446A9E1D}"/>
    <dgm:cxn modelId="{0B5C93F6-6781-470D-ACD1-0E91D43ADFF2}" srcId="{3F0CBDAC-A566-490A-B419-D1C1A060A170}" destId="{62FAF0D3-E3BF-4739-BD22-1DF0BCF6756D}" srcOrd="2" destOrd="0" parTransId="{C34C3DCE-1CB0-41E9-A959-EF68AD809C32}" sibTransId="{449A5AC1-203A-48C4-BFAE-18DBB56F3387}"/>
    <dgm:cxn modelId="{FE59CFD8-CF17-4171-BE97-63A68C7C96D9}" type="presOf" srcId="{C824AA4C-5540-494F-BFA4-ECE658D0251A}" destId="{4F80175F-DA58-41FE-9114-98D297124CA2}" srcOrd="0" destOrd="0" presId="urn:microsoft.com/office/officeart/2008/layout/VerticalCurvedList"/>
    <dgm:cxn modelId="{009D050C-F53C-45EE-B0C4-2CDA49ECE79A}" type="presOf" srcId="{28ED4161-0F6E-4379-AE22-25BD446A9E1D}" destId="{1AA11BA5-2D6B-4B83-92DB-A4E50FDD6039}" srcOrd="0" destOrd="0" presId="urn:microsoft.com/office/officeart/2008/layout/VerticalCurvedList"/>
    <dgm:cxn modelId="{52940F2A-9136-4A41-9341-69BCD1207DD8}" type="presOf" srcId="{3F0CBDAC-A566-490A-B419-D1C1A060A170}" destId="{AB1D2F50-B9E4-4149-947D-DF320D55F95B}" srcOrd="0" destOrd="0" presId="urn:microsoft.com/office/officeart/2008/layout/VerticalCurvedList"/>
    <dgm:cxn modelId="{E3E5E89A-31CE-4E7D-93FA-5D43F2CF60DD}" type="presOf" srcId="{62FAF0D3-E3BF-4739-BD22-1DF0BCF6756D}" destId="{1D5D03E7-2449-43B3-AD9D-CD5E45315DCF}" srcOrd="0" destOrd="0" presId="urn:microsoft.com/office/officeart/2008/layout/VerticalCurvedList"/>
    <dgm:cxn modelId="{66E519CC-AA4C-4469-94B3-9C5851B75F2D}" srcId="{3F0CBDAC-A566-490A-B419-D1C1A060A170}" destId="{C824AA4C-5540-494F-BFA4-ECE658D0251A}" srcOrd="1" destOrd="0" parTransId="{51AB328E-8E65-432F-A6D9-08A32E14CB54}" sibTransId="{31D3EBCB-7A8D-400F-A3F4-97F43F1EED37}"/>
    <dgm:cxn modelId="{8211AAEB-DCC8-4D72-A478-1FA6093EE897}" type="presOf" srcId="{FBE859F6-46B6-464F-B343-C858962D0D56}" destId="{0CBEC9F2-A459-49BE-9BEB-149AAFFEF2E8}" srcOrd="0" destOrd="0" presId="urn:microsoft.com/office/officeart/2008/layout/VerticalCurvedList"/>
    <dgm:cxn modelId="{8ED8B8C4-4372-4F8D-8B5D-347EE1BA3D4A}" type="presParOf" srcId="{AB1D2F50-B9E4-4149-947D-DF320D55F95B}" destId="{1A538527-D5C1-48CF-B437-C45E09610E03}" srcOrd="0" destOrd="0" presId="urn:microsoft.com/office/officeart/2008/layout/VerticalCurvedList"/>
    <dgm:cxn modelId="{0C5B633F-EC17-4E84-A1FF-EC84DE035FAB}" type="presParOf" srcId="{1A538527-D5C1-48CF-B437-C45E09610E03}" destId="{BFB1CC5B-F869-4CD6-A5FE-360785CCCD47}" srcOrd="0" destOrd="0" presId="urn:microsoft.com/office/officeart/2008/layout/VerticalCurvedList"/>
    <dgm:cxn modelId="{AAB4FF7A-6DFB-4275-BB71-EC027F6B5B05}" type="presParOf" srcId="{BFB1CC5B-F869-4CD6-A5FE-360785CCCD47}" destId="{53033C68-A7F1-4FA6-AF60-F8CDA99F97CE}" srcOrd="0" destOrd="0" presId="urn:microsoft.com/office/officeart/2008/layout/VerticalCurvedList"/>
    <dgm:cxn modelId="{5A48E647-198F-4708-A719-5C6CA6744D46}" type="presParOf" srcId="{BFB1CC5B-F869-4CD6-A5FE-360785CCCD47}" destId="{1AA11BA5-2D6B-4B83-92DB-A4E50FDD6039}" srcOrd="1" destOrd="0" presId="urn:microsoft.com/office/officeart/2008/layout/VerticalCurvedList"/>
    <dgm:cxn modelId="{D165F934-8FB8-4D2F-A05B-5BC08CC86C48}" type="presParOf" srcId="{BFB1CC5B-F869-4CD6-A5FE-360785CCCD47}" destId="{8703211B-491E-45D2-B48A-970F6E2258D3}" srcOrd="2" destOrd="0" presId="urn:microsoft.com/office/officeart/2008/layout/VerticalCurvedList"/>
    <dgm:cxn modelId="{69E9CE67-5C45-4009-B9B6-F65DED5D169D}" type="presParOf" srcId="{BFB1CC5B-F869-4CD6-A5FE-360785CCCD47}" destId="{4646C6D3-39CF-467E-9372-D9DAB3C0AB62}" srcOrd="3" destOrd="0" presId="urn:microsoft.com/office/officeart/2008/layout/VerticalCurvedList"/>
    <dgm:cxn modelId="{E5D1D6B2-E77F-4F21-93BC-804426A22B90}" type="presParOf" srcId="{1A538527-D5C1-48CF-B437-C45E09610E03}" destId="{0CBEC9F2-A459-49BE-9BEB-149AAFFEF2E8}" srcOrd="1" destOrd="0" presId="urn:microsoft.com/office/officeart/2008/layout/VerticalCurvedList"/>
    <dgm:cxn modelId="{3845728C-66D6-4C55-9147-1797E491C8FD}" type="presParOf" srcId="{1A538527-D5C1-48CF-B437-C45E09610E03}" destId="{48A4AD02-62B6-4C00-812A-260F10BF4ADD}" srcOrd="2" destOrd="0" presId="urn:microsoft.com/office/officeart/2008/layout/VerticalCurvedList"/>
    <dgm:cxn modelId="{5603F885-8B95-44A4-A9B2-58558F9231E5}" type="presParOf" srcId="{48A4AD02-62B6-4C00-812A-260F10BF4ADD}" destId="{B545AB59-45DE-4758-93D3-9677FDD167EA}" srcOrd="0" destOrd="0" presId="urn:microsoft.com/office/officeart/2008/layout/VerticalCurvedList"/>
    <dgm:cxn modelId="{53F53053-6B5F-4E0B-AB7B-566085FD4F31}" type="presParOf" srcId="{1A538527-D5C1-48CF-B437-C45E09610E03}" destId="{4F80175F-DA58-41FE-9114-98D297124CA2}" srcOrd="3" destOrd="0" presId="urn:microsoft.com/office/officeart/2008/layout/VerticalCurvedList"/>
    <dgm:cxn modelId="{13045896-6F4C-41A5-811B-A6E6ACB97971}" type="presParOf" srcId="{1A538527-D5C1-48CF-B437-C45E09610E03}" destId="{593E72A1-4E14-40C2-9953-6A0894EAEE47}" srcOrd="4" destOrd="0" presId="urn:microsoft.com/office/officeart/2008/layout/VerticalCurvedList"/>
    <dgm:cxn modelId="{B32968E5-265D-4CAD-93F7-8504E6138AA7}" type="presParOf" srcId="{593E72A1-4E14-40C2-9953-6A0894EAEE47}" destId="{F5E0945C-4CD5-4865-85F5-00878BAEECC9}" srcOrd="0" destOrd="0" presId="urn:microsoft.com/office/officeart/2008/layout/VerticalCurvedList"/>
    <dgm:cxn modelId="{A8E28658-9E36-4650-A9B9-34CF0031B620}" type="presParOf" srcId="{1A538527-D5C1-48CF-B437-C45E09610E03}" destId="{1D5D03E7-2449-43B3-AD9D-CD5E45315DCF}" srcOrd="5" destOrd="0" presId="urn:microsoft.com/office/officeart/2008/layout/VerticalCurvedList"/>
    <dgm:cxn modelId="{C808729B-3B3C-448D-AD1F-DC05C5B824B9}" type="presParOf" srcId="{1A538527-D5C1-48CF-B437-C45E09610E03}" destId="{C1123A18-B4FE-4C0B-806D-D92912653EE5}" srcOrd="6" destOrd="0" presId="urn:microsoft.com/office/officeart/2008/layout/VerticalCurvedList"/>
    <dgm:cxn modelId="{482459A1-C9B8-40A3-85B1-7B1693FB78DD}" type="presParOf" srcId="{C1123A18-B4FE-4C0B-806D-D92912653EE5}" destId="{F92378E7-9F86-4DB3-ADDA-153E8FA7DCB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16D2DB-B4AD-436F-905C-47730FAF8AB7}" type="doc">
      <dgm:prSet loTypeId="urn:microsoft.com/office/officeart/2005/8/layout/orgChart1" loCatId="hierarchy" qsTypeId="urn:microsoft.com/office/officeart/2005/8/quickstyle/simple1" qsCatId="simple" csTypeId="urn:microsoft.com/office/officeart/2005/8/colors/accent4_2" csCatId="accent4" phldr="1"/>
      <dgm:spPr/>
      <dgm:t>
        <a:bodyPr/>
        <a:lstStyle/>
        <a:p>
          <a:endParaRPr lang="it-IT"/>
        </a:p>
      </dgm:t>
    </dgm:pt>
    <dgm:pt modelId="{D1D1D955-4772-4A7B-8BC7-D70EA249664B}">
      <dgm:prSet phldrT="[Testo]"/>
      <dgm:spPr/>
      <dgm:t>
        <a:bodyPr/>
        <a:lstStyle/>
        <a:p>
          <a:r>
            <a:rPr lang="it-IT" dirty="0"/>
            <a:t>Presidenza</a:t>
          </a:r>
        </a:p>
      </dgm:t>
    </dgm:pt>
    <dgm:pt modelId="{498354E1-F8F4-4C23-B7C6-EA15B53B6F73}" type="parTrans" cxnId="{59216242-42B0-4ADA-8EEC-58BAD292CE57}">
      <dgm:prSet/>
      <dgm:spPr/>
      <dgm:t>
        <a:bodyPr/>
        <a:lstStyle/>
        <a:p>
          <a:endParaRPr lang="it-IT"/>
        </a:p>
      </dgm:t>
    </dgm:pt>
    <dgm:pt modelId="{B15583DB-C04B-4348-8D31-F4E5E6A4ABDC}" type="sibTrans" cxnId="{59216242-42B0-4ADA-8EEC-58BAD292CE57}">
      <dgm:prSet/>
      <dgm:spPr/>
      <dgm:t>
        <a:bodyPr/>
        <a:lstStyle/>
        <a:p>
          <a:endParaRPr lang="it-IT"/>
        </a:p>
      </dgm:t>
    </dgm:pt>
    <dgm:pt modelId="{D1BA9881-EF03-46E4-AE50-C689374E1F2A}" type="asst">
      <dgm:prSet phldrT="[Testo]"/>
      <dgm:spPr/>
      <dgm:t>
        <a:bodyPr/>
        <a:lstStyle/>
        <a:p>
          <a:r>
            <a:rPr lang="it-IT" dirty="0"/>
            <a:t> Consiglio Direttivo</a:t>
          </a:r>
        </a:p>
      </dgm:t>
    </dgm:pt>
    <dgm:pt modelId="{27796F11-138D-41FF-8EF4-1A0F2CEEC076}" type="parTrans" cxnId="{5B0AB56B-2AA8-4B8F-A19E-DE0FAC6DEF29}">
      <dgm:prSet/>
      <dgm:spPr/>
      <dgm:t>
        <a:bodyPr/>
        <a:lstStyle/>
        <a:p>
          <a:endParaRPr lang="it-IT"/>
        </a:p>
      </dgm:t>
    </dgm:pt>
    <dgm:pt modelId="{5B573A04-4D30-4F34-B4F2-C87C3A934A21}" type="sibTrans" cxnId="{5B0AB56B-2AA8-4B8F-A19E-DE0FAC6DEF29}">
      <dgm:prSet/>
      <dgm:spPr/>
      <dgm:t>
        <a:bodyPr/>
        <a:lstStyle/>
        <a:p>
          <a:endParaRPr lang="it-IT"/>
        </a:p>
      </dgm:t>
    </dgm:pt>
    <dgm:pt modelId="{37A1B76A-917B-48FF-9A11-49CCBEB56A0F}">
      <dgm:prSet phldrT="[Testo]"/>
      <dgm:spPr/>
      <dgm:t>
        <a:bodyPr/>
        <a:lstStyle/>
        <a:p>
          <a:r>
            <a:rPr lang="it-IT" u="none" baseline="0" dirty="0"/>
            <a:t>Amministrazione</a:t>
          </a:r>
          <a:r>
            <a:rPr lang="it-IT" u="none" dirty="0"/>
            <a:t> Centrale</a:t>
          </a:r>
        </a:p>
      </dgm:t>
    </dgm:pt>
    <dgm:pt modelId="{FE774EF2-24F9-4A85-A098-C5FBD37821A6}" type="parTrans" cxnId="{E39BD405-783A-4070-B006-9CC669B44882}">
      <dgm:prSet/>
      <dgm:spPr/>
      <dgm:t>
        <a:bodyPr/>
        <a:lstStyle/>
        <a:p>
          <a:endParaRPr lang="it-IT"/>
        </a:p>
      </dgm:t>
    </dgm:pt>
    <dgm:pt modelId="{F4F5DF93-2153-4F81-8956-2D23F4AFD053}" type="sibTrans" cxnId="{E39BD405-783A-4070-B006-9CC669B44882}">
      <dgm:prSet/>
      <dgm:spPr/>
      <dgm:t>
        <a:bodyPr/>
        <a:lstStyle/>
        <a:p>
          <a:endParaRPr lang="it-IT"/>
        </a:p>
      </dgm:t>
    </dgm:pt>
    <dgm:pt modelId="{166D6863-464B-409A-99EB-74F9A0BCFD76}">
      <dgm:prSet phldrT="[Testo]"/>
      <dgm:spPr/>
      <dgm:t>
        <a:bodyPr/>
        <a:lstStyle/>
        <a:p>
          <a:r>
            <a:rPr lang="it-IT" dirty="0"/>
            <a:t>Sezioni</a:t>
          </a:r>
        </a:p>
      </dgm:t>
    </dgm:pt>
    <dgm:pt modelId="{F3FB2639-F3BB-404D-8621-77644D45DF7E}" type="parTrans" cxnId="{82533190-69D6-4E32-B974-2B51D186B6DC}">
      <dgm:prSet/>
      <dgm:spPr/>
      <dgm:t>
        <a:bodyPr/>
        <a:lstStyle/>
        <a:p>
          <a:endParaRPr lang="it-IT"/>
        </a:p>
      </dgm:t>
    </dgm:pt>
    <dgm:pt modelId="{A899E5E1-DDE2-47ED-B453-B006252C5A4F}" type="sibTrans" cxnId="{82533190-69D6-4E32-B974-2B51D186B6DC}">
      <dgm:prSet/>
      <dgm:spPr/>
      <dgm:t>
        <a:bodyPr/>
        <a:lstStyle/>
        <a:p>
          <a:endParaRPr lang="it-IT"/>
        </a:p>
      </dgm:t>
    </dgm:pt>
    <dgm:pt modelId="{8AEF11A0-56A0-49BF-94E9-F5652A5E6A2D}">
      <dgm:prSet phldrT="[Testo]"/>
      <dgm:spPr/>
      <dgm:t>
        <a:bodyPr/>
        <a:lstStyle/>
        <a:p>
          <a:r>
            <a:rPr lang="it-IT" dirty="0"/>
            <a:t>Laboratori</a:t>
          </a:r>
        </a:p>
      </dgm:t>
    </dgm:pt>
    <dgm:pt modelId="{200CF38C-3351-4D9C-8A88-D4CBDEC3404E}" type="parTrans" cxnId="{89F0E818-2567-478A-920C-92E8BB6C328D}">
      <dgm:prSet/>
      <dgm:spPr/>
      <dgm:t>
        <a:bodyPr/>
        <a:lstStyle/>
        <a:p>
          <a:endParaRPr lang="it-IT"/>
        </a:p>
      </dgm:t>
    </dgm:pt>
    <dgm:pt modelId="{C3E6FDC5-09ED-4D6A-950B-4A7E25C1215F}" type="sibTrans" cxnId="{89F0E818-2567-478A-920C-92E8BB6C328D}">
      <dgm:prSet/>
      <dgm:spPr/>
      <dgm:t>
        <a:bodyPr/>
        <a:lstStyle/>
        <a:p>
          <a:endParaRPr lang="it-IT"/>
        </a:p>
      </dgm:t>
    </dgm:pt>
    <dgm:pt modelId="{C46D4A3D-B8F6-4D14-9D58-849DCAEACF01}" type="asst">
      <dgm:prSet/>
      <dgm:spPr/>
      <dgm:t>
        <a:bodyPr/>
        <a:lstStyle/>
        <a:p>
          <a:r>
            <a:rPr lang="it-IT" dirty="0"/>
            <a:t>Giunta Esecutiva</a:t>
          </a:r>
        </a:p>
      </dgm:t>
    </dgm:pt>
    <dgm:pt modelId="{17916692-E9A5-4849-9AEF-1DDDA128A112}" type="parTrans" cxnId="{8E65FDF5-86BA-47D9-8021-3CF18B93FCF4}">
      <dgm:prSet/>
      <dgm:spPr/>
      <dgm:t>
        <a:bodyPr/>
        <a:lstStyle/>
        <a:p>
          <a:endParaRPr lang="it-IT"/>
        </a:p>
      </dgm:t>
    </dgm:pt>
    <dgm:pt modelId="{5BD4E93A-AF45-443A-A3AB-98EA6C5E2E3D}" type="sibTrans" cxnId="{8E65FDF5-86BA-47D9-8021-3CF18B93FCF4}">
      <dgm:prSet/>
      <dgm:spPr/>
      <dgm:t>
        <a:bodyPr/>
        <a:lstStyle/>
        <a:p>
          <a:endParaRPr lang="it-IT"/>
        </a:p>
      </dgm:t>
    </dgm:pt>
    <dgm:pt modelId="{4E23218A-5477-4350-896D-1316C92DE808}">
      <dgm:prSet/>
      <dgm:spPr/>
      <dgm:t>
        <a:bodyPr/>
        <a:lstStyle/>
        <a:p>
          <a:r>
            <a:rPr lang="it-IT" dirty="0"/>
            <a:t>Centri Nazionali</a:t>
          </a:r>
        </a:p>
      </dgm:t>
    </dgm:pt>
    <dgm:pt modelId="{D7EA685D-0242-4583-8A36-E59A5D9BD652}" type="parTrans" cxnId="{7512CEF8-3152-45E0-8FA5-DA80998361A8}">
      <dgm:prSet/>
      <dgm:spPr/>
      <dgm:t>
        <a:bodyPr/>
        <a:lstStyle/>
        <a:p>
          <a:endParaRPr lang="it-IT"/>
        </a:p>
      </dgm:t>
    </dgm:pt>
    <dgm:pt modelId="{3BFE1C2C-E3F6-48F4-B6A4-8D0E285A93B6}" type="sibTrans" cxnId="{7512CEF8-3152-45E0-8FA5-DA80998361A8}">
      <dgm:prSet/>
      <dgm:spPr/>
      <dgm:t>
        <a:bodyPr/>
        <a:lstStyle/>
        <a:p>
          <a:endParaRPr lang="it-IT"/>
        </a:p>
      </dgm:t>
    </dgm:pt>
    <dgm:pt modelId="{84A99645-8504-4178-A58F-AEECAAC46105}">
      <dgm:prSet/>
      <dgm:spPr/>
      <dgm:t>
        <a:bodyPr/>
        <a:lstStyle/>
        <a:p>
          <a:r>
            <a:rPr lang="it-IT" dirty="0"/>
            <a:t>Gruppi Collegati</a:t>
          </a:r>
        </a:p>
      </dgm:t>
    </dgm:pt>
    <dgm:pt modelId="{BD2F06BB-C084-47B6-BAD0-8D8BB365A574}" type="parTrans" cxnId="{42934E77-B754-44F5-99D2-C69F7C88A154}">
      <dgm:prSet/>
      <dgm:spPr/>
      <dgm:t>
        <a:bodyPr/>
        <a:lstStyle/>
        <a:p>
          <a:endParaRPr lang="it-IT"/>
        </a:p>
      </dgm:t>
    </dgm:pt>
    <dgm:pt modelId="{B03488C3-DF2A-4BC3-8E03-B70B7D98BFD4}" type="sibTrans" cxnId="{42934E77-B754-44F5-99D2-C69F7C88A154}">
      <dgm:prSet/>
      <dgm:spPr/>
      <dgm:t>
        <a:bodyPr/>
        <a:lstStyle/>
        <a:p>
          <a:endParaRPr lang="it-IT"/>
        </a:p>
      </dgm:t>
    </dgm:pt>
    <dgm:pt modelId="{9DD3F433-4254-48DE-B349-6BE884949A0B}">
      <dgm:prSet/>
      <dgm:spPr/>
      <dgm:t>
        <a:bodyPr/>
        <a:lstStyle/>
        <a:p>
          <a:r>
            <a:rPr lang="it-IT"/>
            <a:t>Direttore Generale</a:t>
          </a:r>
        </a:p>
      </dgm:t>
    </dgm:pt>
    <dgm:pt modelId="{94CAB7D1-4F58-483A-A011-494AA858CC45}" type="parTrans" cxnId="{40A3B678-4596-49CF-A5E0-C574EB0C0E6B}">
      <dgm:prSet/>
      <dgm:spPr/>
      <dgm:t>
        <a:bodyPr/>
        <a:lstStyle/>
        <a:p>
          <a:endParaRPr lang="it-IT"/>
        </a:p>
      </dgm:t>
    </dgm:pt>
    <dgm:pt modelId="{7B5F5503-97BD-4C9D-BA5C-9FD947477184}" type="sibTrans" cxnId="{40A3B678-4596-49CF-A5E0-C574EB0C0E6B}">
      <dgm:prSet/>
      <dgm:spPr/>
      <dgm:t>
        <a:bodyPr/>
        <a:lstStyle/>
        <a:p>
          <a:endParaRPr lang="it-IT"/>
        </a:p>
      </dgm:t>
    </dgm:pt>
    <dgm:pt modelId="{F2065C34-570C-4FC9-842B-9422240773A0}" type="pres">
      <dgm:prSet presAssocID="{6E16D2DB-B4AD-436F-905C-47730FAF8AB7}" presName="hierChild1" presStyleCnt="0">
        <dgm:presLayoutVars>
          <dgm:orgChart val="1"/>
          <dgm:chPref val="1"/>
          <dgm:dir/>
          <dgm:animOne val="branch"/>
          <dgm:animLvl val="lvl"/>
          <dgm:resizeHandles/>
        </dgm:presLayoutVars>
      </dgm:prSet>
      <dgm:spPr/>
      <dgm:t>
        <a:bodyPr/>
        <a:lstStyle/>
        <a:p>
          <a:endParaRPr lang="it-IT"/>
        </a:p>
      </dgm:t>
    </dgm:pt>
    <dgm:pt modelId="{577B1343-B95E-4CA3-B958-4970B10C30B0}" type="pres">
      <dgm:prSet presAssocID="{D1D1D955-4772-4A7B-8BC7-D70EA249664B}" presName="hierRoot1" presStyleCnt="0">
        <dgm:presLayoutVars>
          <dgm:hierBranch val="init"/>
        </dgm:presLayoutVars>
      </dgm:prSet>
      <dgm:spPr/>
    </dgm:pt>
    <dgm:pt modelId="{EF4B7BBB-0618-438E-9C54-E28C8F6B5F3A}" type="pres">
      <dgm:prSet presAssocID="{D1D1D955-4772-4A7B-8BC7-D70EA249664B}" presName="rootComposite1" presStyleCnt="0"/>
      <dgm:spPr/>
    </dgm:pt>
    <dgm:pt modelId="{1A06CC36-6DEC-4886-874A-6FD717282DAD}" type="pres">
      <dgm:prSet presAssocID="{D1D1D955-4772-4A7B-8BC7-D70EA249664B}" presName="rootText1" presStyleLbl="node0" presStyleIdx="0" presStyleCnt="1">
        <dgm:presLayoutVars>
          <dgm:chPref val="3"/>
        </dgm:presLayoutVars>
      </dgm:prSet>
      <dgm:spPr/>
      <dgm:t>
        <a:bodyPr/>
        <a:lstStyle/>
        <a:p>
          <a:endParaRPr lang="it-IT"/>
        </a:p>
      </dgm:t>
    </dgm:pt>
    <dgm:pt modelId="{8F820023-E74E-4BB4-9903-EFE6ADBFE274}" type="pres">
      <dgm:prSet presAssocID="{D1D1D955-4772-4A7B-8BC7-D70EA249664B}" presName="rootConnector1" presStyleLbl="node1" presStyleIdx="0" presStyleCnt="0"/>
      <dgm:spPr/>
      <dgm:t>
        <a:bodyPr/>
        <a:lstStyle/>
        <a:p>
          <a:endParaRPr lang="it-IT"/>
        </a:p>
      </dgm:t>
    </dgm:pt>
    <dgm:pt modelId="{D4F0509C-23FD-436D-B8B0-AB9A76B86389}" type="pres">
      <dgm:prSet presAssocID="{D1D1D955-4772-4A7B-8BC7-D70EA249664B}" presName="hierChild2" presStyleCnt="0"/>
      <dgm:spPr/>
    </dgm:pt>
    <dgm:pt modelId="{254D66F0-AC56-4FB3-98C8-8377C0D96318}" type="pres">
      <dgm:prSet presAssocID="{94CAB7D1-4F58-483A-A011-494AA858CC45}" presName="Name37" presStyleLbl="parChTrans1D2" presStyleIdx="0" presStyleCnt="7"/>
      <dgm:spPr/>
      <dgm:t>
        <a:bodyPr/>
        <a:lstStyle/>
        <a:p>
          <a:endParaRPr lang="it-IT"/>
        </a:p>
      </dgm:t>
    </dgm:pt>
    <dgm:pt modelId="{E2623EDB-E342-4F4A-85A9-C280547D57A9}" type="pres">
      <dgm:prSet presAssocID="{9DD3F433-4254-48DE-B349-6BE884949A0B}" presName="hierRoot2" presStyleCnt="0">
        <dgm:presLayoutVars>
          <dgm:hierBranch val="init"/>
        </dgm:presLayoutVars>
      </dgm:prSet>
      <dgm:spPr/>
    </dgm:pt>
    <dgm:pt modelId="{24D21098-1618-41FA-A3C3-3BD6E06BFBD4}" type="pres">
      <dgm:prSet presAssocID="{9DD3F433-4254-48DE-B349-6BE884949A0B}" presName="rootComposite" presStyleCnt="0"/>
      <dgm:spPr/>
    </dgm:pt>
    <dgm:pt modelId="{937A8901-05ED-4E62-8DB4-F74163E48D6C}" type="pres">
      <dgm:prSet presAssocID="{9DD3F433-4254-48DE-B349-6BE884949A0B}" presName="rootText" presStyleLbl="node2" presStyleIdx="0" presStyleCnt="5" custLinFactY="-31631" custLinFactNeighborX="32215" custLinFactNeighborY="-100000">
        <dgm:presLayoutVars>
          <dgm:chPref val="3"/>
        </dgm:presLayoutVars>
      </dgm:prSet>
      <dgm:spPr/>
      <dgm:t>
        <a:bodyPr/>
        <a:lstStyle/>
        <a:p>
          <a:endParaRPr lang="it-IT"/>
        </a:p>
      </dgm:t>
    </dgm:pt>
    <dgm:pt modelId="{54B2205B-3B67-4766-A118-01B3FF71D81F}" type="pres">
      <dgm:prSet presAssocID="{9DD3F433-4254-48DE-B349-6BE884949A0B}" presName="rootConnector" presStyleLbl="node2" presStyleIdx="0" presStyleCnt="5"/>
      <dgm:spPr/>
      <dgm:t>
        <a:bodyPr/>
        <a:lstStyle/>
        <a:p>
          <a:endParaRPr lang="it-IT"/>
        </a:p>
      </dgm:t>
    </dgm:pt>
    <dgm:pt modelId="{D29DE35E-82C1-45EC-BA01-EE5D5D5C1D20}" type="pres">
      <dgm:prSet presAssocID="{9DD3F433-4254-48DE-B349-6BE884949A0B}" presName="hierChild4" presStyleCnt="0"/>
      <dgm:spPr/>
    </dgm:pt>
    <dgm:pt modelId="{74665F23-DB00-43ED-A1F6-1F91ADA558E9}" type="pres">
      <dgm:prSet presAssocID="{FE774EF2-24F9-4A85-A098-C5FBD37821A6}" presName="Name37" presStyleLbl="parChTrans1D3" presStyleIdx="0" presStyleCnt="1"/>
      <dgm:spPr/>
      <dgm:t>
        <a:bodyPr/>
        <a:lstStyle/>
        <a:p>
          <a:endParaRPr lang="it-IT"/>
        </a:p>
      </dgm:t>
    </dgm:pt>
    <dgm:pt modelId="{3883D255-B355-4098-B588-72FF7DB7A329}" type="pres">
      <dgm:prSet presAssocID="{37A1B76A-917B-48FF-9A11-49CCBEB56A0F}" presName="hierRoot2" presStyleCnt="0">
        <dgm:presLayoutVars>
          <dgm:hierBranch val="init"/>
        </dgm:presLayoutVars>
      </dgm:prSet>
      <dgm:spPr/>
    </dgm:pt>
    <dgm:pt modelId="{25BBC1BF-80E9-4A3C-A35C-7D86B6F8932E}" type="pres">
      <dgm:prSet presAssocID="{37A1B76A-917B-48FF-9A11-49CCBEB56A0F}" presName="rootComposite" presStyleCnt="0"/>
      <dgm:spPr/>
    </dgm:pt>
    <dgm:pt modelId="{F1652ECE-DF11-47B9-B2CE-11F62C8857B8}" type="pres">
      <dgm:prSet presAssocID="{37A1B76A-917B-48FF-9A11-49CCBEB56A0F}" presName="rootText" presStyleLbl="node3" presStyleIdx="0" presStyleCnt="1" custLinFactNeighborX="-17237" custLinFactNeighborY="-62985">
        <dgm:presLayoutVars>
          <dgm:chPref val="3"/>
        </dgm:presLayoutVars>
      </dgm:prSet>
      <dgm:spPr/>
      <dgm:t>
        <a:bodyPr/>
        <a:lstStyle/>
        <a:p>
          <a:endParaRPr lang="it-IT"/>
        </a:p>
      </dgm:t>
    </dgm:pt>
    <dgm:pt modelId="{631FFAA1-4743-438C-9E22-63F58B646DBA}" type="pres">
      <dgm:prSet presAssocID="{37A1B76A-917B-48FF-9A11-49CCBEB56A0F}" presName="rootConnector" presStyleLbl="node3" presStyleIdx="0" presStyleCnt="1"/>
      <dgm:spPr/>
      <dgm:t>
        <a:bodyPr/>
        <a:lstStyle/>
        <a:p>
          <a:endParaRPr lang="it-IT"/>
        </a:p>
      </dgm:t>
    </dgm:pt>
    <dgm:pt modelId="{CDAEC327-351B-431D-A31F-23328B050F61}" type="pres">
      <dgm:prSet presAssocID="{37A1B76A-917B-48FF-9A11-49CCBEB56A0F}" presName="hierChild4" presStyleCnt="0"/>
      <dgm:spPr/>
    </dgm:pt>
    <dgm:pt modelId="{40699653-C9A9-4DB4-82E4-F8059591E995}" type="pres">
      <dgm:prSet presAssocID="{37A1B76A-917B-48FF-9A11-49CCBEB56A0F}" presName="hierChild5" presStyleCnt="0"/>
      <dgm:spPr/>
    </dgm:pt>
    <dgm:pt modelId="{828315C4-667F-47A0-9034-FF9D3C4C581E}" type="pres">
      <dgm:prSet presAssocID="{9DD3F433-4254-48DE-B349-6BE884949A0B}" presName="hierChild5" presStyleCnt="0"/>
      <dgm:spPr/>
    </dgm:pt>
    <dgm:pt modelId="{63A73D19-3B14-4D6A-8E54-8F4DBE3DD000}" type="pres">
      <dgm:prSet presAssocID="{F3FB2639-F3BB-404D-8621-77644D45DF7E}" presName="Name37" presStyleLbl="parChTrans1D2" presStyleIdx="1" presStyleCnt="7"/>
      <dgm:spPr/>
      <dgm:t>
        <a:bodyPr/>
        <a:lstStyle/>
        <a:p>
          <a:endParaRPr lang="it-IT"/>
        </a:p>
      </dgm:t>
    </dgm:pt>
    <dgm:pt modelId="{574A841F-4210-4699-BF3A-41EAF73179D0}" type="pres">
      <dgm:prSet presAssocID="{166D6863-464B-409A-99EB-74F9A0BCFD76}" presName="hierRoot2" presStyleCnt="0">
        <dgm:presLayoutVars>
          <dgm:hierBranch val="init"/>
        </dgm:presLayoutVars>
      </dgm:prSet>
      <dgm:spPr/>
    </dgm:pt>
    <dgm:pt modelId="{07AA0050-DF6A-4347-9434-E096DEDBADC6}" type="pres">
      <dgm:prSet presAssocID="{166D6863-464B-409A-99EB-74F9A0BCFD76}" presName="rootComposite" presStyleCnt="0"/>
      <dgm:spPr/>
    </dgm:pt>
    <dgm:pt modelId="{64A0D359-F867-4F5F-B9B6-D664EFDCCEA5}" type="pres">
      <dgm:prSet presAssocID="{166D6863-464B-409A-99EB-74F9A0BCFD76}" presName="rootText" presStyleLbl="node2" presStyleIdx="1" presStyleCnt="5">
        <dgm:presLayoutVars>
          <dgm:chPref val="3"/>
        </dgm:presLayoutVars>
      </dgm:prSet>
      <dgm:spPr/>
      <dgm:t>
        <a:bodyPr/>
        <a:lstStyle/>
        <a:p>
          <a:endParaRPr lang="it-IT"/>
        </a:p>
      </dgm:t>
    </dgm:pt>
    <dgm:pt modelId="{2F95A28F-D56D-4C05-A900-BE8CD42EAD57}" type="pres">
      <dgm:prSet presAssocID="{166D6863-464B-409A-99EB-74F9A0BCFD76}" presName="rootConnector" presStyleLbl="node2" presStyleIdx="1" presStyleCnt="5"/>
      <dgm:spPr/>
      <dgm:t>
        <a:bodyPr/>
        <a:lstStyle/>
        <a:p>
          <a:endParaRPr lang="it-IT"/>
        </a:p>
      </dgm:t>
    </dgm:pt>
    <dgm:pt modelId="{1EDC8E3B-4624-43BE-A4F4-3BE7818A3CEC}" type="pres">
      <dgm:prSet presAssocID="{166D6863-464B-409A-99EB-74F9A0BCFD76}" presName="hierChild4" presStyleCnt="0"/>
      <dgm:spPr/>
    </dgm:pt>
    <dgm:pt modelId="{0F4C3B97-DA97-4C94-AC05-A42FD253C726}" type="pres">
      <dgm:prSet presAssocID="{166D6863-464B-409A-99EB-74F9A0BCFD76}" presName="hierChild5" presStyleCnt="0"/>
      <dgm:spPr/>
    </dgm:pt>
    <dgm:pt modelId="{AF789118-3564-4478-ADD2-1A1BB78F2D8C}" type="pres">
      <dgm:prSet presAssocID="{200CF38C-3351-4D9C-8A88-D4CBDEC3404E}" presName="Name37" presStyleLbl="parChTrans1D2" presStyleIdx="2" presStyleCnt="7"/>
      <dgm:spPr/>
      <dgm:t>
        <a:bodyPr/>
        <a:lstStyle/>
        <a:p>
          <a:endParaRPr lang="it-IT"/>
        </a:p>
      </dgm:t>
    </dgm:pt>
    <dgm:pt modelId="{C067E18E-629A-48F5-B30C-B186B9D9AE6D}" type="pres">
      <dgm:prSet presAssocID="{8AEF11A0-56A0-49BF-94E9-F5652A5E6A2D}" presName="hierRoot2" presStyleCnt="0">
        <dgm:presLayoutVars>
          <dgm:hierBranch val="init"/>
        </dgm:presLayoutVars>
      </dgm:prSet>
      <dgm:spPr/>
    </dgm:pt>
    <dgm:pt modelId="{56B4744B-FA99-4E51-B619-4714258050A3}" type="pres">
      <dgm:prSet presAssocID="{8AEF11A0-56A0-49BF-94E9-F5652A5E6A2D}" presName="rootComposite" presStyleCnt="0"/>
      <dgm:spPr/>
    </dgm:pt>
    <dgm:pt modelId="{39CF35ED-C08A-4DD2-97D3-74C94ECFB104}" type="pres">
      <dgm:prSet presAssocID="{8AEF11A0-56A0-49BF-94E9-F5652A5E6A2D}" presName="rootText" presStyleLbl="node2" presStyleIdx="2" presStyleCnt="5">
        <dgm:presLayoutVars>
          <dgm:chPref val="3"/>
        </dgm:presLayoutVars>
      </dgm:prSet>
      <dgm:spPr/>
      <dgm:t>
        <a:bodyPr/>
        <a:lstStyle/>
        <a:p>
          <a:endParaRPr lang="it-IT"/>
        </a:p>
      </dgm:t>
    </dgm:pt>
    <dgm:pt modelId="{A78B12E8-9EAF-4CAD-81A9-42EAF439D3AE}" type="pres">
      <dgm:prSet presAssocID="{8AEF11A0-56A0-49BF-94E9-F5652A5E6A2D}" presName="rootConnector" presStyleLbl="node2" presStyleIdx="2" presStyleCnt="5"/>
      <dgm:spPr/>
      <dgm:t>
        <a:bodyPr/>
        <a:lstStyle/>
        <a:p>
          <a:endParaRPr lang="it-IT"/>
        </a:p>
      </dgm:t>
    </dgm:pt>
    <dgm:pt modelId="{35F48E25-CEC7-43ED-9413-C5458F43BB2D}" type="pres">
      <dgm:prSet presAssocID="{8AEF11A0-56A0-49BF-94E9-F5652A5E6A2D}" presName="hierChild4" presStyleCnt="0"/>
      <dgm:spPr/>
    </dgm:pt>
    <dgm:pt modelId="{3040112B-3FED-4E09-B372-09EAB7D0C86A}" type="pres">
      <dgm:prSet presAssocID="{8AEF11A0-56A0-49BF-94E9-F5652A5E6A2D}" presName="hierChild5" presStyleCnt="0"/>
      <dgm:spPr/>
    </dgm:pt>
    <dgm:pt modelId="{A7162277-01EF-40AE-AD46-F9DAC5B1E04D}" type="pres">
      <dgm:prSet presAssocID="{D7EA685D-0242-4583-8A36-E59A5D9BD652}" presName="Name37" presStyleLbl="parChTrans1D2" presStyleIdx="3" presStyleCnt="7"/>
      <dgm:spPr/>
      <dgm:t>
        <a:bodyPr/>
        <a:lstStyle/>
        <a:p>
          <a:endParaRPr lang="it-IT"/>
        </a:p>
      </dgm:t>
    </dgm:pt>
    <dgm:pt modelId="{2827AD98-77DD-40C2-9F6B-296AE83B7844}" type="pres">
      <dgm:prSet presAssocID="{4E23218A-5477-4350-896D-1316C92DE808}" presName="hierRoot2" presStyleCnt="0">
        <dgm:presLayoutVars>
          <dgm:hierBranch val="init"/>
        </dgm:presLayoutVars>
      </dgm:prSet>
      <dgm:spPr/>
    </dgm:pt>
    <dgm:pt modelId="{8782F06B-D497-433F-9255-E99BEC200C07}" type="pres">
      <dgm:prSet presAssocID="{4E23218A-5477-4350-896D-1316C92DE808}" presName="rootComposite" presStyleCnt="0"/>
      <dgm:spPr/>
    </dgm:pt>
    <dgm:pt modelId="{EE2607B6-3D00-4D1F-9287-80C638D75640}" type="pres">
      <dgm:prSet presAssocID="{4E23218A-5477-4350-896D-1316C92DE808}" presName="rootText" presStyleLbl="node2" presStyleIdx="3" presStyleCnt="5">
        <dgm:presLayoutVars>
          <dgm:chPref val="3"/>
        </dgm:presLayoutVars>
      </dgm:prSet>
      <dgm:spPr/>
      <dgm:t>
        <a:bodyPr/>
        <a:lstStyle/>
        <a:p>
          <a:endParaRPr lang="it-IT"/>
        </a:p>
      </dgm:t>
    </dgm:pt>
    <dgm:pt modelId="{A41523C7-2DF5-4379-8F4F-F980ED7EE9C5}" type="pres">
      <dgm:prSet presAssocID="{4E23218A-5477-4350-896D-1316C92DE808}" presName="rootConnector" presStyleLbl="node2" presStyleIdx="3" presStyleCnt="5"/>
      <dgm:spPr/>
      <dgm:t>
        <a:bodyPr/>
        <a:lstStyle/>
        <a:p>
          <a:endParaRPr lang="it-IT"/>
        </a:p>
      </dgm:t>
    </dgm:pt>
    <dgm:pt modelId="{8CD51A63-1EE1-40B4-B716-4BAC18A4D8B7}" type="pres">
      <dgm:prSet presAssocID="{4E23218A-5477-4350-896D-1316C92DE808}" presName="hierChild4" presStyleCnt="0"/>
      <dgm:spPr/>
    </dgm:pt>
    <dgm:pt modelId="{920BEDB9-48FA-4D1B-A70F-49F7C67E17D7}" type="pres">
      <dgm:prSet presAssocID="{4E23218A-5477-4350-896D-1316C92DE808}" presName="hierChild5" presStyleCnt="0"/>
      <dgm:spPr/>
    </dgm:pt>
    <dgm:pt modelId="{0BECEE6B-320B-40E0-B400-A7DF5B5772E4}" type="pres">
      <dgm:prSet presAssocID="{BD2F06BB-C084-47B6-BAD0-8D8BB365A574}" presName="Name37" presStyleLbl="parChTrans1D2" presStyleIdx="4" presStyleCnt="7"/>
      <dgm:spPr/>
      <dgm:t>
        <a:bodyPr/>
        <a:lstStyle/>
        <a:p>
          <a:endParaRPr lang="it-IT"/>
        </a:p>
      </dgm:t>
    </dgm:pt>
    <dgm:pt modelId="{455238D1-B90B-42E8-BB5B-9879746DE8FB}" type="pres">
      <dgm:prSet presAssocID="{84A99645-8504-4178-A58F-AEECAAC46105}" presName="hierRoot2" presStyleCnt="0">
        <dgm:presLayoutVars>
          <dgm:hierBranch val="init"/>
        </dgm:presLayoutVars>
      </dgm:prSet>
      <dgm:spPr/>
    </dgm:pt>
    <dgm:pt modelId="{7D6060E8-F273-460F-828A-D15C52638746}" type="pres">
      <dgm:prSet presAssocID="{84A99645-8504-4178-A58F-AEECAAC46105}" presName="rootComposite" presStyleCnt="0"/>
      <dgm:spPr/>
    </dgm:pt>
    <dgm:pt modelId="{B2AFBEF3-4958-4E8C-83B1-E7C1080302E7}" type="pres">
      <dgm:prSet presAssocID="{84A99645-8504-4178-A58F-AEECAAC46105}" presName="rootText" presStyleLbl="node2" presStyleIdx="4" presStyleCnt="5">
        <dgm:presLayoutVars>
          <dgm:chPref val="3"/>
        </dgm:presLayoutVars>
      </dgm:prSet>
      <dgm:spPr/>
      <dgm:t>
        <a:bodyPr/>
        <a:lstStyle/>
        <a:p>
          <a:endParaRPr lang="it-IT"/>
        </a:p>
      </dgm:t>
    </dgm:pt>
    <dgm:pt modelId="{CD65F58A-3D87-416E-80E0-2967A0E6F67D}" type="pres">
      <dgm:prSet presAssocID="{84A99645-8504-4178-A58F-AEECAAC46105}" presName="rootConnector" presStyleLbl="node2" presStyleIdx="4" presStyleCnt="5"/>
      <dgm:spPr/>
      <dgm:t>
        <a:bodyPr/>
        <a:lstStyle/>
        <a:p>
          <a:endParaRPr lang="it-IT"/>
        </a:p>
      </dgm:t>
    </dgm:pt>
    <dgm:pt modelId="{B4C81D16-6DAB-424D-A030-40D3B317F989}" type="pres">
      <dgm:prSet presAssocID="{84A99645-8504-4178-A58F-AEECAAC46105}" presName="hierChild4" presStyleCnt="0"/>
      <dgm:spPr/>
    </dgm:pt>
    <dgm:pt modelId="{34151116-DDC3-4B68-9AAB-EB0F0E104A31}" type="pres">
      <dgm:prSet presAssocID="{84A99645-8504-4178-A58F-AEECAAC46105}" presName="hierChild5" presStyleCnt="0"/>
      <dgm:spPr/>
    </dgm:pt>
    <dgm:pt modelId="{DF5D0102-65E0-4FD0-B56E-44E52D6264FC}" type="pres">
      <dgm:prSet presAssocID="{D1D1D955-4772-4A7B-8BC7-D70EA249664B}" presName="hierChild3" presStyleCnt="0"/>
      <dgm:spPr/>
    </dgm:pt>
    <dgm:pt modelId="{FF95F22C-FEEA-4518-8FE9-594896E6034E}" type="pres">
      <dgm:prSet presAssocID="{27796F11-138D-41FF-8EF4-1A0F2CEEC076}" presName="Name111" presStyleLbl="parChTrans1D2" presStyleIdx="5" presStyleCnt="7"/>
      <dgm:spPr/>
      <dgm:t>
        <a:bodyPr/>
        <a:lstStyle/>
        <a:p>
          <a:endParaRPr lang="it-IT"/>
        </a:p>
      </dgm:t>
    </dgm:pt>
    <dgm:pt modelId="{B63BE934-4225-47EF-984A-153E804DD46B}" type="pres">
      <dgm:prSet presAssocID="{D1BA9881-EF03-46E4-AE50-C689374E1F2A}" presName="hierRoot3" presStyleCnt="0">
        <dgm:presLayoutVars>
          <dgm:hierBranch val="init"/>
        </dgm:presLayoutVars>
      </dgm:prSet>
      <dgm:spPr/>
    </dgm:pt>
    <dgm:pt modelId="{F46B8CE4-FF3B-4957-AB6A-FB3E558BEC9E}" type="pres">
      <dgm:prSet presAssocID="{D1BA9881-EF03-46E4-AE50-C689374E1F2A}" presName="rootComposite3" presStyleCnt="0"/>
      <dgm:spPr/>
    </dgm:pt>
    <dgm:pt modelId="{F96AE15D-2035-4D79-8307-EC530291D2DA}" type="pres">
      <dgm:prSet presAssocID="{D1BA9881-EF03-46E4-AE50-C689374E1F2A}" presName="rootText3" presStyleLbl="asst1" presStyleIdx="0" presStyleCnt="2">
        <dgm:presLayoutVars>
          <dgm:chPref val="3"/>
        </dgm:presLayoutVars>
      </dgm:prSet>
      <dgm:spPr/>
      <dgm:t>
        <a:bodyPr/>
        <a:lstStyle/>
        <a:p>
          <a:endParaRPr lang="it-IT"/>
        </a:p>
      </dgm:t>
    </dgm:pt>
    <dgm:pt modelId="{B2392822-F127-4D79-AD06-0FEBF7C874AB}" type="pres">
      <dgm:prSet presAssocID="{D1BA9881-EF03-46E4-AE50-C689374E1F2A}" presName="rootConnector3" presStyleLbl="asst1" presStyleIdx="0" presStyleCnt="2"/>
      <dgm:spPr/>
      <dgm:t>
        <a:bodyPr/>
        <a:lstStyle/>
        <a:p>
          <a:endParaRPr lang="it-IT"/>
        </a:p>
      </dgm:t>
    </dgm:pt>
    <dgm:pt modelId="{4823BE79-E376-45FD-A64D-5073862E62DC}" type="pres">
      <dgm:prSet presAssocID="{D1BA9881-EF03-46E4-AE50-C689374E1F2A}" presName="hierChild6" presStyleCnt="0"/>
      <dgm:spPr/>
    </dgm:pt>
    <dgm:pt modelId="{F9E14114-600D-42A5-A912-0D5A6DA30CBE}" type="pres">
      <dgm:prSet presAssocID="{D1BA9881-EF03-46E4-AE50-C689374E1F2A}" presName="hierChild7" presStyleCnt="0"/>
      <dgm:spPr/>
    </dgm:pt>
    <dgm:pt modelId="{54B71E25-2675-4408-8C16-EA86191F0B7A}" type="pres">
      <dgm:prSet presAssocID="{17916692-E9A5-4849-9AEF-1DDDA128A112}" presName="Name111" presStyleLbl="parChTrans1D2" presStyleIdx="6" presStyleCnt="7"/>
      <dgm:spPr/>
      <dgm:t>
        <a:bodyPr/>
        <a:lstStyle/>
        <a:p>
          <a:endParaRPr lang="it-IT"/>
        </a:p>
      </dgm:t>
    </dgm:pt>
    <dgm:pt modelId="{CD63CFF6-5E6E-4DD4-9C43-A9DE326738DE}" type="pres">
      <dgm:prSet presAssocID="{C46D4A3D-B8F6-4D14-9D58-849DCAEACF01}" presName="hierRoot3" presStyleCnt="0">
        <dgm:presLayoutVars>
          <dgm:hierBranch val="init"/>
        </dgm:presLayoutVars>
      </dgm:prSet>
      <dgm:spPr/>
    </dgm:pt>
    <dgm:pt modelId="{9F1F6931-343E-4140-AD61-B25F52507930}" type="pres">
      <dgm:prSet presAssocID="{C46D4A3D-B8F6-4D14-9D58-849DCAEACF01}" presName="rootComposite3" presStyleCnt="0"/>
      <dgm:spPr/>
    </dgm:pt>
    <dgm:pt modelId="{08EBB1CC-1D4F-4481-BF55-DAE9729C1430}" type="pres">
      <dgm:prSet presAssocID="{C46D4A3D-B8F6-4D14-9D58-849DCAEACF01}" presName="rootText3" presStyleLbl="asst1" presStyleIdx="1" presStyleCnt="2">
        <dgm:presLayoutVars>
          <dgm:chPref val="3"/>
        </dgm:presLayoutVars>
      </dgm:prSet>
      <dgm:spPr/>
      <dgm:t>
        <a:bodyPr/>
        <a:lstStyle/>
        <a:p>
          <a:endParaRPr lang="it-IT"/>
        </a:p>
      </dgm:t>
    </dgm:pt>
    <dgm:pt modelId="{50AA373A-7862-46F8-8A70-34508F4D9110}" type="pres">
      <dgm:prSet presAssocID="{C46D4A3D-B8F6-4D14-9D58-849DCAEACF01}" presName="rootConnector3" presStyleLbl="asst1" presStyleIdx="1" presStyleCnt="2"/>
      <dgm:spPr/>
      <dgm:t>
        <a:bodyPr/>
        <a:lstStyle/>
        <a:p>
          <a:endParaRPr lang="it-IT"/>
        </a:p>
      </dgm:t>
    </dgm:pt>
    <dgm:pt modelId="{1007ECFA-C8D7-4A10-982D-6837136359E4}" type="pres">
      <dgm:prSet presAssocID="{C46D4A3D-B8F6-4D14-9D58-849DCAEACF01}" presName="hierChild6" presStyleCnt="0"/>
      <dgm:spPr/>
    </dgm:pt>
    <dgm:pt modelId="{9BB864C7-43A2-4798-91E0-74BEC6CBA1E4}" type="pres">
      <dgm:prSet presAssocID="{C46D4A3D-B8F6-4D14-9D58-849DCAEACF01}" presName="hierChild7" presStyleCnt="0"/>
      <dgm:spPr/>
    </dgm:pt>
  </dgm:ptLst>
  <dgm:cxnLst>
    <dgm:cxn modelId="{7512CEF8-3152-45E0-8FA5-DA80998361A8}" srcId="{D1D1D955-4772-4A7B-8BC7-D70EA249664B}" destId="{4E23218A-5477-4350-896D-1316C92DE808}" srcOrd="5" destOrd="0" parTransId="{D7EA685D-0242-4583-8A36-E59A5D9BD652}" sibTransId="{3BFE1C2C-E3F6-48F4-B6A4-8D0E285A93B6}"/>
    <dgm:cxn modelId="{5B0AB56B-2AA8-4B8F-A19E-DE0FAC6DEF29}" srcId="{D1D1D955-4772-4A7B-8BC7-D70EA249664B}" destId="{D1BA9881-EF03-46E4-AE50-C689374E1F2A}" srcOrd="0" destOrd="0" parTransId="{27796F11-138D-41FF-8EF4-1A0F2CEEC076}" sibTransId="{5B573A04-4D30-4F34-B4F2-C87C3A934A21}"/>
    <dgm:cxn modelId="{1CC9E7B2-62C9-43F5-A618-6507651557A0}" type="presOf" srcId="{4E23218A-5477-4350-896D-1316C92DE808}" destId="{A41523C7-2DF5-4379-8F4F-F980ED7EE9C5}" srcOrd="1" destOrd="0" presId="urn:microsoft.com/office/officeart/2005/8/layout/orgChart1"/>
    <dgm:cxn modelId="{BB962C9F-343F-46CC-A58A-5507AA9D992B}" type="presOf" srcId="{6E16D2DB-B4AD-436F-905C-47730FAF8AB7}" destId="{F2065C34-570C-4FC9-842B-9422240773A0}" srcOrd="0" destOrd="0" presId="urn:microsoft.com/office/officeart/2005/8/layout/orgChart1"/>
    <dgm:cxn modelId="{910596B1-5374-4B42-8658-FC8ADFA966B1}" type="presOf" srcId="{17916692-E9A5-4849-9AEF-1DDDA128A112}" destId="{54B71E25-2675-4408-8C16-EA86191F0B7A}" srcOrd="0" destOrd="0" presId="urn:microsoft.com/office/officeart/2005/8/layout/orgChart1"/>
    <dgm:cxn modelId="{9B11B680-DA52-4C00-AB02-FADA281C1889}" type="presOf" srcId="{8AEF11A0-56A0-49BF-94E9-F5652A5E6A2D}" destId="{39CF35ED-C08A-4DD2-97D3-74C94ECFB104}" srcOrd="0" destOrd="0" presId="urn:microsoft.com/office/officeart/2005/8/layout/orgChart1"/>
    <dgm:cxn modelId="{A551A53F-51D7-44E7-A924-EAB4B61D604D}" type="presOf" srcId="{F3FB2639-F3BB-404D-8621-77644D45DF7E}" destId="{63A73D19-3B14-4D6A-8E54-8F4DBE3DD000}" srcOrd="0" destOrd="0" presId="urn:microsoft.com/office/officeart/2005/8/layout/orgChart1"/>
    <dgm:cxn modelId="{95B25914-BC20-4679-823A-B7C362BC1C6B}" type="presOf" srcId="{9DD3F433-4254-48DE-B349-6BE884949A0B}" destId="{54B2205B-3B67-4766-A118-01B3FF71D81F}" srcOrd="1" destOrd="0" presId="urn:microsoft.com/office/officeart/2005/8/layout/orgChart1"/>
    <dgm:cxn modelId="{7DE8EA7E-CAA5-4D41-BE1E-FE1DAA026636}" type="presOf" srcId="{C46D4A3D-B8F6-4D14-9D58-849DCAEACF01}" destId="{50AA373A-7862-46F8-8A70-34508F4D9110}" srcOrd="1" destOrd="0" presId="urn:microsoft.com/office/officeart/2005/8/layout/orgChart1"/>
    <dgm:cxn modelId="{82533190-69D6-4E32-B974-2B51D186B6DC}" srcId="{D1D1D955-4772-4A7B-8BC7-D70EA249664B}" destId="{166D6863-464B-409A-99EB-74F9A0BCFD76}" srcOrd="3" destOrd="0" parTransId="{F3FB2639-F3BB-404D-8621-77644D45DF7E}" sibTransId="{A899E5E1-DDE2-47ED-B453-B006252C5A4F}"/>
    <dgm:cxn modelId="{AF488843-789D-40DD-A80B-943545E9A3F3}" type="presOf" srcId="{D1D1D955-4772-4A7B-8BC7-D70EA249664B}" destId="{1A06CC36-6DEC-4886-874A-6FD717282DAD}" srcOrd="0" destOrd="0" presId="urn:microsoft.com/office/officeart/2005/8/layout/orgChart1"/>
    <dgm:cxn modelId="{402338C2-A509-47C0-AAE8-0DC40A670927}" type="presOf" srcId="{D7EA685D-0242-4583-8A36-E59A5D9BD652}" destId="{A7162277-01EF-40AE-AD46-F9DAC5B1E04D}" srcOrd="0" destOrd="0" presId="urn:microsoft.com/office/officeart/2005/8/layout/orgChart1"/>
    <dgm:cxn modelId="{C8571440-1E35-4131-9AC3-DB02B178B93E}" type="presOf" srcId="{200CF38C-3351-4D9C-8A88-D4CBDEC3404E}" destId="{AF789118-3564-4478-ADD2-1A1BB78F2D8C}" srcOrd="0" destOrd="0" presId="urn:microsoft.com/office/officeart/2005/8/layout/orgChart1"/>
    <dgm:cxn modelId="{43369257-D7B5-44B7-A205-2274B28DFE78}" type="presOf" srcId="{D1BA9881-EF03-46E4-AE50-C689374E1F2A}" destId="{B2392822-F127-4D79-AD06-0FEBF7C874AB}" srcOrd="1" destOrd="0" presId="urn:microsoft.com/office/officeart/2005/8/layout/orgChart1"/>
    <dgm:cxn modelId="{42934E77-B754-44F5-99D2-C69F7C88A154}" srcId="{D1D1D955-4772-4A7B-8BC7-D70EA249664B}" destId="{84A99645-8504-4178-A58F-AEECAAC46105}" srcOrd="6" destOrd="0" parTransId="{BD2F06BB-C084-47B6-BAD0-8D8BB365A574}" sibTransId="{B03488C3-DF2A-4BC3-8E03-B70B7D98BFD4}"/>
    <dgm:cxn modelId="{E1E65F9A-6CAA-4CAF-8290-C25A05595CE7}" type="presOf" srcId="{166D6863-464B-409A-99EB-74F9A0BCFD76}" destId="{64A0D359-F867-4F5F-B9B6-D664EFDCCEA5}" srcOrd="0" destOrd="0" presId="urn:microsoft.com/office/officeart/2005/8/layout/orgChart1"/>
    <dgm:cxn modelId="{F07B28EF-B1FA-4C35-95F3-37339F587F3A}" type="presOf" srcId="{94CAB7D1-4F58-483A-A011-494AA858CC45}" destId="{254D66F0-AC56-4FB3-98C8-8377C0D96318}" srcOrd="0" destOrd="0" presId="urn:microsoft.com/office/officeart/2005/8/layout/orgChart1"/>
    <dgm:cxn modelId="{252EBCB3-6D83-4553-8751-E47DAACFE9D1}" type="presOf" srcId="{84A99645-8504-4178-A58F-AEECAAC46105}" destId="{B2AFBEF3-4958-4E8C-83B1-E7C1080302E7}" srcOrd="0" destOrd="0" presId="urn:microsoft.com/office/officeart/2005/8/layout/orgChart1"/>
    <dgm:cxn modelId="{3B7E3CCA-DF7A-4DF1-9153-C38B14BEDA94}" type="presOf" srcId="{C46D4A3D-B8F6-4D14-9D58-849DCAEACF01}" destId="{08EBB1CC-1D4F-4481-BF55-DAE9729C1430}" srcOrd="0" destOrd="0" presId="urn:microsoft.com/office/officeart/2005/8/layout/orgChart1"/>
    <dgm:cxn modelId="{6936FE43-EBB1-481F-A14C-A9BD6FBC65E3}" type="presOf" srcId="{FE774EF2-24F9-4A85-A098-C5FBD37821A6}" destId="{74665F23-DB00-43ED-A1F6-1F91ADA558E9}" srcOrd="0" destOrd="0" presId="urn:microsoft.com/office/officeart/2005/8/layout/orgChart1"/>
    <dgm:cxn modelId="{0174BA2F-9C96-428B-B759-E8889CB2D05C}" type="presOf" srcId="{BD2F06BB-C084-47B6-BAD0-8D8BB365A574}" destId="{0BECEE6B-320B-40E0-B400-A7DF5B5772E4}" srcOrd="0" destOrd="0" presId="urn:microsoft.com/office/officeart/2005/8/layout/orgChart1"/>
    <dgm:cxn modelId="{C6E134E8-0207-4A07-B14A-83AC3E70B1C6}" type="presOf" srcId="{4E23218A-5477-4350-896D-1316C92DE808}" destId="{EE2607B6-3D00-4D1F-9287-80C638D75640}" srcOrd="0" destOrd="0" presId="urn:microsoft.com/office/officeart/2005/8/layout/orgChart1"/>
    <dgm:cxn modelId="{40A3B678-4596-49CF-A5E0-C574EB0C0E6B}" srcId="{D1D1D955-4772-4A7B-8BC7-D70EA249664B}" destId="{9DD3F433-4254-48DE-B349-6BE884949A0B}" srcOrd="2" destOrd="0" parTransId="{94CAB7D1-4F58-483A-A011-494AA858CC45}" sibTransId="{7B5F5503-97BD-4C9D-BA5C-9FD947477184}"/>
    <dgm:cxn modelId="{30FA3CB2-7D32-4389-B9C2-494E0ABECE01}" type="presOf" srcId="{D1BA9881-EF03-46E4-AE50-C689374E1F2A}" destId="{F96AE15D-2035-4D79-8307-EC530291D2DA}" srcOrd="0" destOrd="0" presId="urn:microsoft.com/office/officeart/2005/8/layout/orgChart1"/>
    <dgm:cxn modelId="{A21D6B9F-7223-40E4-BE8E-1DA0B03720BB}" type="presOf" srcId="{166D6863-464B-409A-99EB-74F9A0BCFD76}" destId="{2F95A28F-D56D-4C05-A900-BE8CD42EAD57}" srcOrd="1" destOrd="0" presId="urn:microsoft.com/office/officeart/2005/8/layout/orgChart1"/>
    <dgm:cxn modelId="{E39BD405-783A-4070-B006-9CC669B44882}" srcId="{9DD3F433-4254-48DE-B349-6BE884949A0B}" destId="{37A1B76A-917B-48FF-9A11-49CCBEB56A0F}" srcOrd="0" destOrd="0" parTransId="{FE774EF2-24F9-4A85-A098-C5FBD37821A6}" sibTransId="{F4F5DF93-2153-4F81-8956-2D23F4AFD053}"/>
    <dgm:cxn modelId="{89F0E818-2567-478A-920C-92E8BB6C328D}" srcId="{D1D1D955-4772-4A7B-8BC7-D70EA249664B}" destId="{8AEF11A0-56A0-49BF-94E9-F5652A5E6A2D}" srcOrd="4" destOrd="0" parTransId="{200CF38C-3351-4D9C-8A88-D4CBDEC3404E}" sibTransId="{C3E6FDC5-09ED-4D6A-950B-4A7E25C1215F}"/>
    <dgm:cxn modelId="{19F03F82-C61A-49E8-AA9D-B72482962539}" type="presOf" srcId="{37A1B76A-917B-48FF-9A11-49CCBEB56A0F}" destId="{631FFAA1-4743-438C-9E22-63F58B646DBA}" srcOrd="1" destOrd="0" presId="urn:microsoft.com/office/officeart/2005/8/layout/orgChart1"/>
    <dgm:cxn modelId="{363E5D4D-6485-4D09-AF6D-122EA645967E}" type="presOf" srcId="{D1D1D955-4772-4A7B-8BC7-D70EA249664B}" destId="{8F820023-E74E-4BB4-9903-EFE6ADBFE274}" srcOrd="1" destOrd="0" presId="urn:microsoft.com/office/officeart/2005/8/layout/orgChart1"/>
    <dgm:cxn modelId="{B19BC6C5-F209-4FD6-A9F4-C8D4BF7D36FA}" type="presOf" srcId="{27796F11-138D-41FF-8EF4-1A0F2CEEC076}" destId="{FF95F22C-FEEA-4518-8FE9-594896E6034E}" srcOrd="0" destOrd="0" presId="urn:microsoft.com/office/officeart/2005/8/layout/orgChart1"/>
    <dgm:cxn modelId="{AF30677C-56B7-4214-AFF0-51947338CEA3}" type="presOf" srcId="{84A99645-8504-4178-A58F-AEECAAC46105}" destId="{CD65F58A-3D87-416E-80E0-2967A0E6F67D}" srcOrd="1" destOrd="0" presId="urn:microsoft.com/office/officeart/2005/8/layout/orgChart1"/>
    <dgm:cxn modelId="{59216242-42B0-4ADA-8EEC-58BAD292CE57}" srcId="{6E16D2DB-B4AD-436F-905C-47730FAF8AB7}" destId="{D1D1D955-4772-4A7B-8BC7-D70EA249664B}" srcOrd="0" destOrd="0" parTransId="{498354E1-F8F4-4C23-B7C6-EA15B53B6F73}" sibTransId="{B15583DB-C04B-4348-8D31-F4E5E6A4ABDC}"/>
    <dgm:cxn modelId="{AADE2FD0-3C9F-406E-8319-5A779BEC286B}" type="presOf" srcId="{8AEF11A0-56A0-49BF-94E9-F5652A5E6A2D}" destId="{A78B12E8-9EAF-4CAD-81A9-42EAF439D3AE}" srcOrd="1" destOrd="0" presId="urn:microsoft.com/office/officeart/2005/8/layout/orgChart1"/>
    <dgm:cxn modelId="{E41B913D-CAF6-4B8E-AACB-33F95440B12D}" type="presOf" srcId="{9DD3F433-4254-48DE-B349-6BE884949A0B}" destId="{937A8901-05ED-4E62-8DB4-F74163E48D6C}" srcOrd="0" destOrd="0" presId="urn:microsoft.com/office/officeart/2005/8/layout/orgChart1"/>
    <dgm:cxn modelId="{8E65FDF5-86BA-47D9-8021-3CF18B93FCF4}" srcId="{D1D1D955-4772-4A7B-8BC7-D70EA249664B}" destId="{C46D4A3D-B8F6-4D14-9D58-849DCAEACF01}" srcOrd="1" destOrd="0" parTransId="{17916692-E9A5-4849-9AEF-1DDDA128A112}" sibTransId="{5BD4E93A-AF45-443A-A3AB-98EA6C5E2E3D}"/>
    <dgm:cxn modelId="{D0394227-D668-417A-92D8-F1EDE5F31E2A}" type="presOf" srcId="{37A1B76A-917B-48FF-9A11-49CCBEB56A0F}" destId="{F1652ECE-DF11-47B9-B2CE-11F62C8857B8}" srcOrd="0" destOrd="0" presId="urn:microsoft.com/office/officeart/2005/8/layout/orgChart1"/>
    <dgm:cxn modelId="{B191C551-D041-42AD-B441-6CCE6A492271}" type="presParOf" srcId="{F2065C34-570C-4FC9-842B-9422240773A0}" destId="{577B1343-B95E-4CA3-B958-4970B10C30B0}" srcOrd="0" destOrd="0" presId="urn:microsoft.com/office/officeart/2005/8/layout/orgChart1"/>
    <dgm:cxn modelId="{0763B1E2-7277-48F6-9FF5-619350CB8200}" type="presParOf" srcId="{577B1343-B95E-4CA3-B958-4970B10C30B0}" destId="{EF4B7BBB-0618-438E-9C54-E28C8F6B5F3A}" srcOrd="0" destOrd="0" presId="urn:microsoft.com/office/officeart/2005/8/layout/orgChart1"/>
    <dgm:cxn modelId="{8E14D7E0-B2CA-4DA7-9801-380B54C31602}" type="presParOf" srcId="{EF4B7BBB-0618-438E-9C54-E28C8F6B5F3A}" destId="{1A06CC36-6DEC-4886-874A-6FD717282DAD}" srcOrd="0" destOrd="0" presId="urn:microsoft.com/office/officeart/2005/8/layout/orgChart1"/>
    <dgm:cxn modelId="{D94FA84B-1A0D-464D-AAC3-CDE1DAFDB6A4}" type="presParOf" srcId="{EF4B7BBB-0618-438E-9C54-E28C8F6B5F3A}" destId="{8F820023-E74E-4BB4-9903-EFE6ADBFE274}" srcOrd="1" destOrd="0" presId="urn:microsoft.com/office/officeart/2005/8/layout/orgChart1"/>
    <dgm:cxn modelId="{00367459-630B-4C44-8079-D2F8C0E96210}" type="presParOf" srcId="{577B1343-B95E-4CA3-B958-4970B10C30B0}" destId="{D4F0509C-23FD-436D-B8B0-AB9A76B86389}" srcOrd="1" destOrd="0" presId="urn:microsoft.com/office/officeart/2005/8/layout/orgChart1"/>
    <dgm:cxn modelId="{4E784E7B-0BD7-4472-952B-6C2B10C23BB5}" type="presParOf" srcId="{D4F0509C-23FD-436D-B8B0-AB9A76B86389}" destId="{254D66F0-AC56-4FB3-98C8-8377C0D96318}" srcOrd="0" destOrd="0" presId="urn:microsoft.com/office/officeart/2005/8/layout/orgChart1"/>
    <dgm:cxn modelId="{7B33F04C-61C5-42F0-BFC7-888CDF180D0A}" type="presParOf" srcId="{D4F0509C-23FD-436D-B8B0-AB9A76B86389}" destId="{E2623EDB-E342-4F4A-85A9-C280547D57A9}" srcOrd="1" destOrd="0" presId="urn:microsoft.com/office/officeart/2005/8/layout/orgChart1"/>
    <dgm:cxn modelId="{D769A6D2-C15E-4D65-9C7D-CD33B0E03959}" type="presParOf" srcId="{E2623EDB-E342-4F4A-85A9-C280547D57A9}" destId="{24D21098-1618-41FA-A3C3-3BD6E06BFBD4}" srcOrd="0" destOrd="0" presId="urn:microsoft.com/office/officeart/2005/8/layout/orgChart1"/>
    <dgm:cxn modelId="{419EE208-C5A3-4DE9-ABC3-064570FC7C48}" type="presParOf" srcId="{24D21098-1618-41FA-A3C3-3BD6E06BFBD4}" destId="{937A8901-05ED-4E62-8DB4-F74163E48D6C}" srcOrd="0" destOrd="0" presId="urn:microsoft.com/office/officeart/2005/8/layout/orgChart1"/>
    <dgm:cxn modelId="{9AF446BD-57BE-4DD4-BFDB-B5A336DF0FF7}" type="presParOf" srcId="{24D21098-1618-41FA-A3C3-3BD6E06BFBD4}" destId="{54B2205B-3B67-4766-A118-01B3FF71D81F}" srcOrd="1" destOrd="0" presId="urn:microsoft.com/office/officeart/2005/8/layout/orgChart1"/>
    <dgm:cxn modelId="{9CFAEE0C-BB0D-4089-A39F-3F4F353EA3F1}" type="presParOf" srcId="{E2623EDB-E342-4F4A-85A9-C280547D57A9}" destId="{D29DE35E-82C1-45EC-BA01-EE5D5D5C1D20}" srcOrd="1" destOrd="0" presId="urn:microsoft.com/office/officeart/2005/8/layout/orgChart1"/>
    <dgm:cxn modelId="{940DDB37-7B5B-46CF-B62E-EF4C3B3CD880}" type="presParOf" srcId="{D29DE35E-82C1-45EC-BA01-EE5D5D5C1D20}" destId="{74665F23-DB00-43ED-A1F6-1F91ADA558E9}" srcOrd="0" destOrd="0" presId="urn:microsoft.com/office/officeart/2005/8/layout/orgChart1"/>
    <dgm:cxn modelId="{49425CDA-3E84-41D1-B966-0970100FBF6B}" type="presParOf" srcId="{D29DE35E-82C1-45EC-BA01-EE5D5D5C1D20}" destId="{3883D255-B355-4098-B588-72FF7DB7A329}" srcOrd="1" destOrd="0" presId="urn:microsoft.com/office/officeart/2005/8/layout/orgChart1"/>
    <dgm:cxn modelId="{179E5B43-D773-482C-8C25-8FE61356224E}" type="presParOf" srcId="{3883D255-B355-4098-B588-72FF7DB7A329}" destId="{25BBC1BF-80E9-4A3C-A35C-7D86B6F8932E}" srcOrd="0" destOrd="0" presId="urn:microsoft.com/office/officeart/2005/8/layout/orgChart1"/>
    <dgm:cxn modelId="{6015D609-71BE-4FD6-BC0E-46DD8832B073}" type="presParOf" srcId="{25BBC1BF-80E9-4A3C-A35C-7D86B6F8932E}" destId="{F1652ECE-DF11-47B9-B2CE-11F62C8857B8}" srcOrd="0" destOrd="0" presId="urn:microsoft.com/office/officeart/2005/8/layout/orgChart1"/>
    <dgm:cxn modelId="{B3BAF23F-4196-4250-ABB0-2DC4431646EA}" type="presParOf" srcId="{25BBC1BF-80E9-4A3C-A35C-7D86B6F8932E}" destId="{631FFAA1-4743-438C-9E22-63F58B646DBA}" srcOrd="1" destOrd="0" presId="urn:microsoft.com/office/officeart/2005/8/layout/orgChart1"/>
    <dgm:cxn modelId="{28146EFE-9E9D-4ADF-8705-F14818C811BE}" type="presParOf" srcId="{3883D255-B355-4098-B588-72FF7DB7A329}" destId="{CDAEC327-351B-431D-A31F-23328B050F61}" srcOrd="1" destOrd="0" presId="urn:microsoft.com/office/officeart/2005/8/layout/orgChart1"/>
    <dgm:cxn modelId="{084A0FB8-3829-4DA5-BC10-5E22797565C4}" type="presParOf" srcId="{3883D255-B355-4098-B588-72FF7DB7A329}" destId="{40699653-C9A9-4DB4-82E4-F8059591E995}" srcOrd="2" destOrd="0" presId="urn:microsoft.com/office/officeart/2005/8/layout/orgChart1"/>
    <dgm:cxn modelId="{D4A7D725-AE80-478B-8A66-B13BE89DF545}" type="presParOf" srcId="{E2623EDB-E342-4F4A-85A9-C280547D57A9}" destId="{828315C4-667F-47A0-9034-FF9D3C4C581E}" srcOrd="2" destOrd="0" presId="urn:microsoft.com/office/officeart/2005/8/layout/orgChart1"/>
    <dgm:cxn modelId="{E89D438E-5531-4B8B-9746-222384F4EF3A}" type="presParOf" srcId="{D4F0509C-23FD-436D-B8B0-AB9A76B86389}" destId="{63A73D19-3B14-4D6A-8E54-8F4DBE3DD000}" srcOrd="2" destOrd="0" presId="urn:microsoft.com/office/officeart/2005/8/layout/orgChart1"/>
    <dgm:cxn modelId="{60D86C89-1D79-4AA3-8F53-F989C4DC2722}" type="presParOf" srcId="{D4F0509C-23FD-436D-B8B0-AB9A76B86389}" destId="{574A841F-4210-4699-BF3A-41EAF73179D0}" srcOrd="3" destOrd="0" presId="urn:microsoft.com/office/officeart/2005/8/layout/orgChart1"/>
    <dgm:cxn modelId="{3039A432-9A30-4EB1-A21B-3EA4A9D43145}" type="presParOf" srcId="{574A841F-4210-4699-BF3A-41EAF73179D0}" destId="{07AA0050-DF6A-4347-9434-E096DEDBADC6}" srcOrd="0" destOrd="0" presId="urn:microsoft.com/office/officeart/2005/8/layout/orgChart1"/>
    <dgm:cxn modelId="{259AF05B-3BFA-43D1-BD83-CD52C5FA410D}" type="presParOf" srcId="{07AA0050-DF6A-4347-9434-E096DEDBADC6}" destId="{64A0D359-F867-4F5F-B9B6-D664EFDCCEA5}" srcOrd="0" destOrd="0" presId="urn:microsoft.com/office/officeart/2005/8/layout/orgChart1"/>
    <dgm:cxn modelId="{B9796A17-E6EC-42A7-896C-5AFC89788A84}" type="presParOf" srcId="{07AA0050-DF6A-4347-9434-E096DEDBADC6}" destId="{2F95A28F-D56D-4C05-A900-BE8CD42EAD57}" srcOrd="1" destOrd="0" presId="urn:microsoft.com/office/officeart/2005/8/layout/orgChart1"/>
    <dgm:cxn modelId="{E61D83E7-B85B-40D5-A4DE-24810D2A2B17}" type="presParOf" srcId="{574A841F-4210-4699-BF3A-41EAF73179D0}" destId="{1EDC8E3B-4624-43BE-A4F4-3BE7818A3CEC}" srcOrd="1" destOrd="0" presId="urn:microsoft.com/office/officeart/2005/8/layout/orgChart1"/>
    <dgm:cxn modelId="{F320DBFB-9719-43AC-8990-C00FBAC8222E}" type="presParOf" srcId="{574A841F-4210-4699-BF3A-41EAF73179D0}" destId="{0F4C3B97-DA97-4C94-AC05-A42FD253C726}" srcOrd="2" destOrd="0" presId="urn:microsoft.com/office/officeart/2005/8/layout/orgChart1"/>
    <dgm:cxn modelId="{77687E19-6600-49F5-AA5C-F333959EE46D}" type="presParOf" srcId="{D4F0509C-23FD-436D-B8B0-AB9A76B86389}" destId="{AF789118-3564-4478-ADD2-1A1BB78F2D8C}" srcOrd="4" destOrd="0" presId="urn:microsoft.com/office/officeart/2005/8/layout/orgChart1"/>
    <dgm:cxn modelId="{403488F1-5EDB-4E49-90EC-455D4A1F9EF8}" type="presParOf" srcId="{D4F0509C-23FD-436D-B8B0-AB9A76B86389}" destId="{C067E18E-629A-48F5-B30C-B186B9D9AE6D}" srcOrd="5" destOrd="0" presId="urn:microsoft.com/office/officeart/2005/8/layout/orgChart1"/>
    <dgm:cxn modelId="{4CC23301-D0D7-4BFA-B163-3EFD0C1F5FE2}" type="presParOf" srcId="{C067E18E-629A-48F5-B30C-B186B9D9AE6D}" destId="{56B4744B-FA99-4E51-B619-4714258050A3}" srcOrd="0" destOrd="0" presId="urn:microsoft.com/office/officeart/2005/8/layout/orgChart1"/>
    <dgm:cxn modelId="{43D99862-E8C8-4139-8D8D-44D991C16E19}" type="presParOf" srcId="{56B4744B-FA99-4E51-B619-4714258050A3}" destId="{39CF35ED-C08A-4DD2-97D3-74C94ECFB104}" srcOrd="0" destOrd="0" presId="urn:microsoft.com/office/officeart/2005/8/layout/orgChart1"/>
    <dgm:cxn modelId="{1224D35E-B71F-4FBE-975E-1703E370A9C7}" type="presParOf" srcId="{56B4744B-FA99-4E51-B619-4714258050A3}" destId="{A78B12E8-9EAF-4CAD-81A9-42EAF439D3AE}" srcOrd="1" destOrd="0" presId="urn:microsoft.com/office/officeart/2005/8/layout/orgChart1"/>
    <dgm:cxn modelId="{197510F1-DAF9-43B3-A9AA-6B4183D67AED}" type="presParOf" srcId="{C067E18E-629A-48F5-B30C-B186B9D9AE6D}" destId="{35F48E25-CEC7-43ED-9413-C5458F43BB2D}" srcOrd="1" destOrd="0" presId="urn:microsoft.com/office/officeart/2005/8/layout/orgChart1"/>
    <dgm:cxn modelId="{EFED76FA-674E-4A5E-8E0A-5F381F6A83F0}" type="presParOf" srcId="{C067E18E-629A-48F5-B30C-B186B9D9AE6D}" destId="{3040112B-3FED-4E09-B372-09EAB7D0C86A}" srcOrd="2" destOrd="0" presId="urn:microsoft.com/office/officeart/2005/8/layout/orgChart1"/>
    <dgm:cxn modelId="{FAC7C4F6-CF9A-4CCE-B350-ABCED38ABB12}" type="presParOf" srcId="{D4F0509C-23FD-436D-B8B0-AB9A76B86389}" destId="{A7162277-01EF-40AE-AD46-F9DAC5B1E04D}" srcOrd="6" destOrd="0" presId="urn:microsoft.com/office/officeart/2005/8/layout/orgChart1"/>
    <dgm:cxn modelId="{383FD24F-D368-428C-BBC3-B7EE0102E156}" type="presParOf" srcId="{D4F0509C-23FD-436D-B8B0-AB9A76B86389}" destId="{2827AD98-77DD-40C2-9F6B-296AE83B7844}" srcOrd="7" destOrd="0" presId="urn:microsoft.com/office/officeart/2005/8/layout/orgChart1"/>
    <dgm:cxn modelId="{996B0245-880D-461A-BE0E-D1D1C785AA31}" type="presParOf" srcId="{2827AD98-77DD-40C2-9F6B-296AE83B7844}" destId="{8782F06B-D497-433F-9255-E99BEC200C07}" srcOrd="0" destOrd="0" presId="urn:microsoft.com/office/officeart/2005/8/layout/orgChart1"/>
    <dgm:cxn modelId="{D1151663-40C2-49EB-98D1-613DCFDA0432}" type="presParOf" srcId="{8782F06B-D497-433F-9255-E99BEC200C07}" destId="{EE2607B6-3D00-4D1F-9287-80C638D75640}" srcOrd="0" destOrd="0" presId="urn:microsoft.com/office/officeart/2005/8/layout/orgChart1"/>
    <dgm:cxn modelId="{FBAAB023-FEFA-4C6C-A074-B73A53EC5E52}" type="presParOf" srcId="{8782F06B-D497-433F-9255-E99BEC200C07}" destId="{A41523C7-2DF5-4379-8F4F-F980ED7EE9C5}" srcOrd="1" destOrd="0" presId="urn:microsoft.com/office/officeart/2005/8/layout/orgChart1"/>
    <dgm:cxn modelId="{C1A65DE0-FF02-4C91-AF8F-AFB21038321A}" type="presParOf" srcId="{2827AD98-77DD-40C2-9F6B-296AE83B7844}" destId="{8CD51A63-1EE1-40B4-B716-4BAC18A4D8B7}" srcOrd="1" destOrd="0" presId="urn:microsoft.com/office/officeart/2005/8/layout/orgChart1"/>
    <dgm:cxn modelId="{DB6AE898-3233-4B15-96B8-CF0BBB135DD1}" type="presParOf" srcId="{2827AD98-77DD-40C2-9F6B-296AE83B7844}" destId="{920BEDB9-48FA-4D1B-A70F-49F7C67E17D7}" srcOrd="2" destOrd="0" presId="urn:microsoft.com/office/officeart/2005/8/layout/orgChart1"/>
    <dgm:cxn modelId="{A9C2A261-4EBA-4100-8390-C1BA1E1C5A7A}" type="presParOf" srcId="{D4F0509C-23FD-436D-B8B0-AB9A76B86389}" destId="{0BECEE6B-320B-40E0-B400-A7DF5B5772E4}" srcOrd="8" destOrd="0" presId="urn:microsoft.com/office/officeart/2005/8/layout/orgChart1"/>
    <dgm:cxn modelId="{94F976F1-67B8-461E-AA65-CAE010209F1E}" type="presParOf" srcId="{D4F0509C-23FD-436D-B8B0-AB9A76B86389}" destId="{455238D1-B90B-42E8-BB5B-9879746DE8FB}" srcOrd="9" destOrd="0" presId="urn:microsoft.com/office/officeart/2005/8/layout/orgChart1"/>
    <dgm:cxn modelId="{E07DB996-54D0-4638-863C-848D220F145D}" type="presParOf" srcId="{455238D1-B90B-42E8-BB5B-9879746DE8FB}" destId="{7D6060E8-F273-460F-828A-D15C52638746}" srcOrd="0" destOrd="0" presId="urn:microsoft.com/office/officeart/2005/8/layout/orgChart1"/>
    <dgm:cxn modelId="{3AF6E816-A413-45D1-91F6-32CD9B2AE747}" type="presParOf" srcId="{7D6060E8-F273-460F-828A-D15C52638746}" destId="{B2AFBEF3-4958-4E8C-83B1-E7C1080302E7}" srcOrd="0" destOrd="0" presId="urn:microsoft.com/office/officeart/2005/8/layout/orgChart1"/>
    <dgm:cxn modelId="{52C3E46F-FA53-44E6-84B1-39DA751633CA}" type="presParOf" srcId="{7D6060E8-F273-460F-828A-D15C52638746}" destId="{CD65F58A-3D87-416E-80E0-2967A0E6F67D}" srcOrd="1" destOrd="0" presId="urn:microsoft.com/office/officeart/2005/8/layout/orgChart1"/>
    <dgm:cxn modelId="{C880C574-4A46-4BB1-A381-B6443DFE74E4}" type="presParOf" srcId="{455238D1-B90B-42E8-BB5B-9879746DE8FB}" destId="{B4C81D16-6DAB-424D-A030-40D3B317F989}" srcOrd="1" destOrd="0" presId="urn:microsoft.com/office/officeart/2005/8/layout/orgChart1"/>
    <dgm:cxn modelId="{2730250A-1ABB-4B36-93F5-BD0A41D4F287}" type="presParOf" srcId="{455238D1-B90B-42E8-BB5B-9879746DE8FB}" destId="{34151116-DDC3-4B68-9AAB-EB0F0E104A31}" srcOrd="2" destOrd="0" presId="urn:microsoft.com/office/officeart/2005/8/layout/orgChart1"/>
    <dgm:cxn modelId="{3F9D513D-B447-4178-A451-468ED9330C0E}" type="presParOf" srcId="{577B1343-B95E-4CA3-B958-4970B10C30B0}" destId="{DF5D0102-65E0-4FD0-B56E-44E52D6264FC}" srcOrd="2" destOrd="0" presId="urn:microsoft.com/office/officeart/2005/8/layout/orgChart1"/>
    <dgm:cxn modelId="{325582CA-F6B1-4884-8B90-40878285D1AD}" type="presParOf" srcId="{DF5D0102-65E0-4FD0-B56E-44E52D6264FC}" destId="{FF95F22C-FEEA-4518-8FE9-594896E6034E}" srcOrd="0" destOrd="0" presId="urn:microsoft.com/office/officeart/2005/8/layout/orgChart1"/>
    <dgm:cxn modelId="{D2B8BBCB-FADF-485E-B14C-53B12E8C235F}" type="presParOf" srcId="{DF5D0102-65E0-4FD0-B56E-44E52D6264FC}" destId="{B63BE934-4225-47EF-984A-153E804DD46B}" srcOrd="1" destOrd="0" presId="urn:microsoft.com/office/officeart/2005/8/layout/orgChart1"/>
    <dgm:cxn modelId="{264D5720-B4B0-4D2E-A41C-A0855E38F696}" type="presParOf" srcId="{B63BE934-4225-47EF-984A-153E804DD46B}" destId="{F46B8CE4-FF3B-4957-AB6A-FB3E558BEC9E}" srcOrd="0" destOrd="0" presId="urn:microsoft.com/office/officeart/2005/8/layout/orgChart1"/>
    <dgm:cxn modelId="{462DF452-8846-4CEF-87A1-9E064B6097F8}" type="presParOf" srcId="{F46B8CE4-FF3B-4957-AB6A-FB3E558BEC9E}" destId="{F96AE15D-2035-4D79-8307-EC530291D2DA}" srcOrd="0" destOrd="0" presId="urn:microsoft.com/office/officeart/2005/8/layout/orgChart1"/>
    <dgm:cxn modelId="{6B1707D1-07A3-486D-9A0D-B02A0BFF8D2C}" type="presParOf" srcId="{F46B8CE4-FF3B-4957-AB6A-FB3E558BEC9E}" destId="{B2392822-F127-4D79-AD06-0FEBF7C874AB}" srcOrd="1" destOrd="0" presId="urn:microsoft.com/office/officeart/2005/8/layout/orgChart1"/>
    <dgm:cxn modelId="{11F72C69-94A4-4926-826D-F38675BAC90C}" type="presParOf" srcId="{B63BE934-4225-47EF-984A-153E804DD46B}" destId="{4823BE79-E376-45FD-A64D-5073862E62DC}" srcOrd="1" destOrd="0" presId="urn:microsoft.com/office/officeart/2005/8/layout/orgChart1"/>
    <dgm:cxn modelId="{43A7F4F3-CF67-4942-8E72-060F35F410C2}" type="presParOf" srcId="{B63BE934-4225-47EF-984A-153E804DD46B}" destId="{F9E14114-600D-42A5-A912-0D5A6DA30CBE}" srcOrd="2" destOrd="0" presId="urn:microsoft.com/office/officeart/2005/8/layout/orgChart1"/>
    <dgm:cxn modelId="{54E1995C-E3AC-4936-9CC6-D2DED4DEEA4E}" type="presParOf" srcId="{DF5D0102-65E0-4FD0-B56E-44E52D6264FC}" destId="{54B71E25-2675-4408-8C16-EA86191F0B7A}" srcOrd="2" destOrd="0" presId="urn:microsoft.com/office/officeart/2005/8/layout/orgChart1"/>
    <dgm:cxn modelId="{4A5C2B33-320B-4383-B0FF-3628F3D1A510}" type="presParOf" srcId="{DF5D0102-65E0-4FD0-B56E-44E52D6264FC}" destId="{CD63CFF6-5E6E-4DD4-9C43-A9DE326738DE}" srcOrd="3" destOrd="0" presId="urn:microsoft.com/office/officeart/2005/8/layout/orgChart1"/>
    <dgm:cxn modelId="{501DED8D-D3A7-488A-B085-C9AD905255F1}" type="presParOf" srcId="{CD63CFF6-5E6E-4DD4-9C43-A9DE326738DE}" destId="{9F1F6931-343E-4140-AD61-B25F52507930}" srcOrd="0" destOrd="0" presId="urn:microsoft.com/office/officeart/2005/8/layout/orgChart1"/>
    <dgm:cxn modelId="{B5027D13-E45A-4DAB-92D3-CFCDEEAE3C48}" type="presParOf" srcId="{9F1F6931-343E-4140-AD61-B25F52507930}" destId="{08EBB1CC-1D4F-4481-BF55-DAE9729C1430}" srcOrd="0" destOrd="0" presId="urn:microsoft.com/office/officeart/2005/8/layout/orgChart1"/>
    <dgm:cxn modelId="{7EA83158-A733-491E-B5FC-1808D01A46CE}" type="presParOf" srcId="{9F1F6931-343E-4140-AD61-B25F52507930}" destId="{50AA373A-7862-46F8-8A70-34508F4D9110}" srcOrd="1" destOrd="0" presId="urn:microsoft.com/office/officeart/2005/8/layout/orgChart1"/>
    <dgm:cxn modelId="{34D0BD26-0503-4DBD-ABBF-0BCB94A0AA18}" type="presParOf" srcId="{CD63CFF6-5E6E-4DD4-9C43-A9DE326738DE}" destId="{1007ECFA-C8D7-4A10-982D-6837136359E4}" srcOrd="1" destOrd="0" presId="urn:microsoft.com/office/officeart/2005/8/layout/orgChart1"/>
    <dgm:cxn modelId="{BE8BA069-9B3E-4983-9797-170B4A8C4755}" type="presParOf" srcId="{CD63CFF6-5E6E-4DD4-9C43-A9DE326738DE}" destId="{9BB864C7-43A2-4798-91E0-74BEC6CBA1E4}" srcOrd="2" destOrd="0" presId="urn:microsoft.com/office/officeart/2005/8/layout/orgChar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E744A4-A10E-45EC-8838-512C8DC3114D}"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it-IT"/>
        </a:p>
      </dgm:t>
    </dgm:pt>
    <dgm:pt modelId="{B84CF989-4ED6-441A-B69D-AFA36915D974}">
      <dgm:prSet phldrT="[Testo]"/>
      <dgm:spPr>
        <a:solidFill>
          <a:srgbClr val="002060"/>
        </a:solidFill>
      </dgm:spPr>
      <dgm:t>
        <a:bodyPr/>
        <a:lstStyle/>
        <a:p>
          <a:r>
            <a:rPr lang="it-IT" dirty="0">
              <a:solidFill>
                <a:schemeClr val="bg1"/>
              </a:solidFill>
            </a:rPr>
            <a:t>ORGANISMI </a:t>
          </a:r>
          <a:r>
            <a:rPr lang="it-IT" baseline="0" dirty="0">
              <a:solidFill>
                <a:schemeClr val="bg1"/>
              </a:solidFill>
            </a:rPr>
            <a:t>CONSULTIVI </a:t>
          </a:r>
          <a:r>
            <a:rPr lang="it-IT" dirty="0">
              <a:solidFill>
                <a:schemeClr val="bg1"/>
              </a:solidFill>
            </a:rPr>
            <a:t>E DI VALUTAZIONE</a:t>
          </a:r>
        </a:p>
      </dgm:t>
    </dgm:pt>
    <dgm:pt modelId="{6907902B-EB68-4862-852D-BF9C69B131C0}" type="parTrans" cxnId="{95F00B20-08DC-4546-A3F4-B1544D1349BD}">
      <dgm:prSet/>
      <dgm:spPr/>
      <dgm:t>
        <a:bodyPr/>
        <a:lstStyle/>
        <a:p>
          <a:endParaRPr lang="it-IT"/>
        </a:p>
      </dgm:t>
    </dgm:pt>
    <dgm:pt modelId="{F863B791-65A8-409B-9D2B-C3998CEAE0DF}" type="sibTrans" cxnId="{95F00B20-08DC-4546-A3F4-B1544D1349BD}">
      <dgm:prSet/>
      <dgm:spPr/>
      <dgm:t>
        <a:bodyPr/>
        <a:lstStyle/>
        <a:p>
          <a:endParaRPr lang="it-IT"/>
        </a:p>
      </dgm:t>
    </dgm:pt>
    <dgm:pt modelId="{088C97D8-D276-4038-BFEB-6EBC672869F6}">
      <dgm:prSet phldrT="[Testo]"/>
      <dgm:spPr>
        <a:solidFill>
          <a:schemeClr val="tx2">
            <a:lumMod val="75000"/>
            <a:lumOff val="25000"/>
          </a:schemeClr>
        </a:solidFill>
      </dgm:spPr>
      <dgm:t>
        <a:bodyPr/>
        <a:lstStyle/>
        <a:p>
          <a:r>
            <a:rPr lang="it-IT" dirty="0"/>
            <a:t>Consiglio Tecnico Scientifico</a:t>
          </a:r>
        </a:p>
      </dgm:t>
    </dgm:pt>
    <dgm:pt modelId="{0840628D-85ED-401B-BC51-814966DCB729}" type="parTrans" cxnId="{8714C569-32CF-4079-9440-0424D22457E2}">
      <dgm:prSet/>
      <dgm:spPr/>
      <dgm:t>
        <a:bodyPr/>
        <a:lstStyle/>
        <a:p>
          <a:endParaRPr lang="it-IT"/>
        </a:p>
      </dgm:t>
    </dgm:pt>
    <dgm:pt modelId="{62217AF5-6614-4D8F-981D-AD051D21B13A}" type="sibTrans" cxnId="{8714C569-32CF-4079-9440-0424D22457E2}">
      <dgm:prSet/>
      <dgm:spPr/>
      <dgm:t>
        <a:bodyPr/>
        <a:lstStyle/>
        <a:p>
          <a:endParaRPr lang="it-IT"/>
        </a:p>
      </dgm:t>
    </dgm:pt>
    <dgm:pt modelId="{77342934-1004-4D8E-BC96-CE2AF080ACED}">
      <dgm:prSet phldrT="[Testo]"/>
      <dgm:spPr/>
      <dgm:t>
        <a:bodyPr/>
        <a:lstStyle/>
        <a:p>
          <a:endParaRPr lang="it-IT"/>
        </a:p>
      </dgm:t>
    </dgm:pt>
    <dgm:pt modelId="{859304D5-3139-4B03-A645-1704362C8523}" type="parTrans" cxnId="{43B7B8D5-A129-470F-B822-533AE01FA975}">
      <dgm:prSet/>
      <dgm:spPr/>
      <dgm:t>
        <a:bodyPr/>
        <a:lstStyle/>
        <a:p>
          <a:endParaRPr lang="it-IT"/>
        </a:p>
      </dgm:t>
    </dgm:pt>
    <dgm:pt modelId="{25B654A1-3664-4E0E-80C2-993EC8EC564A}" type="sibTrans" cxnId="{43B7B8D5-A129-470F-B822-533AE01FA975}">
      <dgm:prSet/>
      <dgm:spPr/>
      <dgm:t>
        <a:bodyPr/>
        <a:lstStyle/>
        <a:p>
          <a:endParaRPr lang="it-IT"/>
        </a:p>
      </dgm:t>
    </dgm:pt>
    <dgm:pt modelId="{A42B5126-7C37-420D-9593-6B2E379525D1}">
      <dgm:prSet phldrT="[Testo]"/>
      <dgm:spPr/>
      <dgm:t>
        <a:bodyPr/>
        <a:lstStyle/>
        <a:p>
          <a:endParaRPr lang="it-IT"/>
        </a:p>
      </dgm:t>
    </dgm:pt>
    <dgm:pt modelId="{B3F04D70-1C6D-475F-8F24-0EE196FF0910}" type="parTrans" cxnId="{EC8D8BD3-E4F7-4835-882E-7596509AE2CD}">
      <dgm:prSet/>
      <dgm:spPr/>
      <dgm:t>
        <a:bodyPr/>
        <a:lstStyle/>
        <a:p>
          <a:endParaRPr lang="it-IT"/>
        </a:p>
      </dgm:t>
    </dgm:pt>
    <dgm:pt modelId="{66F962D5-DD84-4570-A268-1BC023D43150}" type="sibTrans" cxnId="{EC8D8BD3-E4F7-4835-882E-7596509AE2CD}">
      <dgm:prSet/>
      <dgm:spPr/>
      <dgm:t>
        <a:bodyPr/>
        <a:lstStyle/>
        <a:p>
          <a:endParaRPr lang="it-IT"/>
        </a:p>
      </dgm:t>
    </dgm:pt>
    <dgm:pt modelId="{0884972B-E724-4346-AAE2-9798AB6974B7}">
      <dgm:prSet phldrT="[Testo]" phldr="1"/>
      <dgm:spPr/>
      <dgm:t>
        <a:bodyPr/>
        <a:lstStyle/>
        <a:p>
          <a:endParaRPr lang="it-IT"/>
        </a:p>
      </dgm:t>
    </dgm:pt>
    <dgm:pt modelId="{4B528355-A370-47F8-843B-9E30D6920AB8}" type="parTrans" cxnId="{DA68F07D-14B6-4D24-B7DC-158189DEE155}">
      <dgm:prSet/>
      <dgm:spPr/>
      <dgm:t>
        <a:bodyPr/>
        <a:lstStyle/>
        <a:p>
          <a:endParaRPr lang="it-IT"/>
        </a:p>
      </dgm:t>
    </dgm:pt>
    <dgm:pt modelId="{E5689E27-ACB8-449A-ACCE-7C8700627041}" type="sibTrans" cxnId="{DA68F07D-14B6-4D24-B7DC-158189DEE155}">
      <dgm:prSet/>
      <dgm:spPr/>
      <dgm:t>
        <a:bodyPr/>
        <a:lstStyle/>
        <a:p>
          <a:endParaRPr lang="it-IT"/>
        </a:p>
      </dgm:t>
    </dgm:pt>
    <dgm:pt modelId="{628FC829-4D60-4993-B683-4F99E4F754CD}">
      <dgm:prSet custT="1"/>
      <dgm:spPr>
        <a:solidFill>
          <a:schemeClr val="tx2">
            <a:lumMod val="75000"/>
            <a:lumOff val="25000"/>
          </a:schemeClr>
        </a:solidFill>
      </dgm:spPr>
      <dgm:t>
        <a:bodyPr/>
        <a:lstStyle/>
        <a:p>
          <a:pPr algn="ctr">
            <a:buNone/>
          </a:pPr>
          <a:endParaRPr lang="it-IT" sz="600" dirty="0"/>
        </a:p>
        <a:p>
          <a:pPr algn="ctr">
            <a:buNone/>
          </a:pPr>
          <a:endParaRPr lang="it-IT" sz="600" dirty="0"/>
        </a:p>
        <a:p>
          <a:pPr algn="ctr">
            <a:buFont typeface="Wingdings" panose="05000000000000000000" pitchFamily="2" charset="2"/>
            <a:buChar char="§"/>
          </a:pPr>
          <a:r>
            <a:rPr lang="it-IT" sz="1100" dirty="0"/>
            <a:t>   </a:t>
          </a:r>
        </a:p>
        <a:p>
          <a:pPr algn="ctr">
            <a:buFont typeface="Wingdings" panose="05000000000000000000" pitchFamily="2" charset="2"/>
            <a:buChar char="§"/>
          </a:pPr>
          <a:r>
            <a:rPr lang="it-IT" sz="1100" dirty="0"/>
            <a:t>Commissioni Scientifiche Nazionali</a:t>
          </a:r>
        </a:p>
        <a:p>
          <a:pPr algn="ctr">
            <a:buFont typeface="Wingdings" panose="05000000000000000000" pitchFamily="2" charset="2"/>
            <a:buChar char="§"/>
          </a:pPr>
          <a:r>
            <a:rPr lang="it-IT" sz="1100" dirty="0"/>
            <a:t>Commissione Calcolo e Reti</a:t>
          </a:r>
        </a:p>
        <a:p>
          <a:pPr algn="ctr">
            <a:buFont typeface="Wingdings" panose="05000000000000000000" pitchFamily="2" charset="2"/>
            <a:buChar char="§"/>
          </a:pPr>
          <a:r>
            <a:rPr lang="it-IT" sz="1100" dirty="0"/>
            <a:t>Comitato Trasferimento Tecnologico</a:t>
          </a:r>
        </a:p>
        <a:p>
          <a:pPr algn="ctr">
            <a:buFont typeface="Wingdings" panose="05000000000000000000" pitchFamily="2" charset="2"/>
            <a:buChar char="§"/>
          </a:pPr>
          <a:r>
            <a:rPr lang="it-IT" sz="1100" dirty="0"/>
            <a:t>Comitato               Coordinamento        Terza Missione</a:t>
          </a:r>
        </a:p>
      </dgm:t>
    </dgm:pt>
    <dgm:pt modelId="{C1B40DE2-45DD-49E3-BD93-CA3AB60CB15F}" type="parTrans" cxnId="{1E1B45DB-9B17-4BA1-89A6-2BE923D28913}">
      <dgm:prSet/>
      <dgm:spPr/>
      <dgm:t>
        <a:bodyPr/>
        <a:lstStyle/>
        <a:p>
          <a:endParaRPr lang="it-IT"/>
        </a:p>
      </dgm:t>
    </dgm:pt>
    <dgm:pt modelId="{F33D1872-ED8F-48CE-9FDE-53D6B64FD7CC}" type="sibTrans" cxnId="{1E1B45DB-9B17-4BA1-89A6-2BE923D28913}">
      <dgm:prSet/>
      <dgm:spPr/>
      <dgm:t>
        <a:bodyPr/>
        <a:lstStyle/>
        <a:p>
          <a:endParaRPr lang="it-IT"/>
        </a:p>
      </dgm:t>
    </dgm:pt>
    <dgm:pt modelId="{1174773A-5F22-4666-B90D-CE775C69026A}">
      <dgm:prSet/>
      <dgm:spPr/>
      <dgm:t>
        <a:bodyPr/>
        <a:lstStyle/>
        <a:p>
          <a:endParaRPr lang="it-IT"/>
        </a:p>
      </dgm:t>
    </dgm:pt>
    <dgm:pt modelId="{CF9D2096-71EE-423E-B30B-B9B134C6234D}" type="sibTrans" cxnId="{43922D76-8752-4BB3-8F08-6D8CFCCC07A2}">
      <dgm:prSet/>
      <dgm:spPr/>
      <dgm:t>
        <a:bodyPr/>
        <a:lstStyle/>
        <a:p>
          <a:endParaRPr lang="it-IT"/>
        </a:p>
      </dgm:t>
    </dgm:pt>
    <dgm:pt modelId="{EC61CBED-F90C-4BA4-AF04-CDA15C5969D1}" type="parTrans" cxnId="{43922D76-8752-4BB3-8F08-6D8CFCCC07A2}">
      <dgm:prSet/>
      <dgm:spPr/>
      <dgm:t>
        <a:bodyPr/>
        <a:lstStyle/>
        <a:p>
          <a:endParaRPr lang="it-IT"/>
        </a:p>
      </dgm:t>
    </dgm:pt>
    <dgm:pt modelId="{D337DBE4-C5BB-4DD7-94C1-D68D84272C18}">
      <dgm:prSet/>
      <dgm:spPr/>
      <dgm:t>
        <a:bodyPr/>
        <a:lstStyle/>
        <a:p>
          <a:endParaRPr lang="it-IT"/>
        </a:p>
      </dgm:t>
    </dgm:pt>
    <dgm:pt modelId="{295260E2-0A3C-4AFD-BAAF-C896F2A19510}" type="parTrans" cxnId="{D8A8C5FE-7936-4E38-807A-0A5347BF0FD9}">
      <dgm:prSet/>
      <dgm:spPr/>
      <dgm:t>
        <a:bodyPr/>
        <a:lstStyle/>
        <a:p>
          <a:endParaRPr lang="it-IT"/>
        </a:p>
      </dgm:t>
    </dgm:pt>
    <dgm:pt modelId="{B712A5A7-5878-4C66-A826-68F0AD993B04}" type="sibTrans" cxnId="{D8A8C5FE-7936-4E38-807A-0A5347BF0FD9}">
      <dgm:prSet/>
      <dgm:spPr/>
      <dgm:t>
        <a:bodyPr/>
        <a:lstStyle/>
        <a:p>
          <a:endParaRPr lang="it-IT"/>
        </a:p>
      </dgm:t>
    </dgm:pt>
    <dgm:pt modelId="{79515ABE-EFB4-4739-AE6A-21D481E0B440}">
      <dgm:prSet/>
      <dgm:spPr>
        <a:solidFill>
          <a:schemeClr val="tx2">
            <a:lumMod val="75000"/>
            <a:lumOff val="25000"/>
          </a:schemeClr>
        </a:solidFill>
      </dgm:spPr>
      <dgm:t>
        <a:bodyPr/>
        <a:lstStyle/>
        <a:p>
          <a:r>
            <a:rPr lang="it-IT" dirty="0"/>
            <a:t>Comitato di Valutazione Internazionale</a:t>
          </a:r>
        </a:p>
        <a:p>
          <a:r>
            <a:rPr lang="it-IT" dirty="0"/>
            <a:t>Organismo Indipendente di Valutazione</a:t>
          </a:r>
        </a:p>
      </dgm:t>
    </dgm:pt>
    <dgm:pt modelId="{8C9C7946-1083-495B-9959-0E63A4EB5D80}" type="sibTrans" cxnId="{4F308402-E473-49F1-969B-4D2ED3616E85}">
      <dgm:prSet/>
      <dgm:spPr/>
      <dgm:t>
        <a:bodyPr/>
        <a:lstStyle/>
        <a:p>
          <a:endParaRPr lang="it-IT"/>
        </a:p>
      </dgm:t>
    </dgm:pt>
    <dgm:pt modelId="{58F08B75-B927-4FE1-8056-5B54D43329E2}" type="parTrans" cxnId="{4F308402-E473-49F1-969B-4D2ED3616E85}">
      <dgm:prSet/>
      <dgm:spPr/>
      <dgm:t>
        <a:bodyPr/>
        <a:lstStyle/>
        <a:p>
          <a:endParaRPr lang="it-IT"/>
        </a:p>
      </dgm:t>
    </dgm:pt>
    <dgm:pt modelId="{F2DD0E03-1E4D-42D0-8B4A-29FB144A799D}">
      <dgm:prSet/>
      <dgm:spPr>
        <a:solidFill>
          <a:schemeClr val="tx2">
            <a:lumMod val="75000"/>
            <a:lumOff val="25000"/>
          </a:schemeClr>
        </a:solidFill>
      </dgm:spPr>
      <dgm:t>
        <a:bodyPr/>
        <a:lstStyle/>
        <a:p>
          <a:r>
            <a:rPr lang="it-IT" dirty="0"/>
            <a:t>Comitato Unico di Garanzia</a:t>
          </a:r>
        </a:p>
        <a:p>
          <a:r>
            <a:rPr lang="it-IT" dirty="0"/>
            <a:t>Consigliera di Fiducia</a:t>
          </a:r>
        </a:p>
        <a:p>
          <a:r>
            <a:rPr lang="it-IT" dirty="0"/>
            <a:t>Comitato Garante del Codice Etico</a:t>
          </a:r>
        </a:p>
      </dgm:t>
    </dgm:pt>
    <dgm:pt modelId="{B0FACB7B-BE42-46A3-906A-1CE68E7F4BEA}" type="sibTrans" cxnId="{B50E15EE-06F3-4282-9F2C-769E3F491066}">
      <dgm:prSet/>
      <dgm:spPr/>
      <dgm:t>
        <a:bodyPr/>
        <a:lstStyle/>
        <a:p>
          <a:endParaRPr lang="it-IT"/>
        </a:p>
      </dgm:t>
    </dgm:pt>
    <dgm:pt modelId="{1A10D219-035A-495B-94EE-832CDAA2A804}" type="parTrans" cxnId="{B50E15EE-06F3-4282-9F2C-769E3F491066}">
      <dgm:prSet/>
      <dgm:spPr/>
      <dgm:t>
        <a:bodyPr/>
        <a:lstStyle/>
        <a:p>
          <a:endParaRPr lang="it-IT"/>
        </a:p>
      </dgm:t>
    </dgm:pt>
    <dgm:pt modelId="{2B1F4987-9BEC-4BCC-A335-3DDCDD56B0E7}" type="pres">
      <dgm:prSet presAssocID="{9AE744A4-A10E-45EC-8838-512C8DC3114D}" presName="diagram" presStyleCnt="0">
        <dgm:presLayoutVars>
          <dgm:chMax val="1"/>
          <dgm:dir/>
          <dgm:animLvl val="ctr"/>
          <dgm:resizeHandles val="exact"/>
        </dgm:presLayoutVars>
      </dgm:prSet>
      <dgm:spPr/>
      <dgm:t>
        <a:bodyPr/>
        <a:lstStyle/>
        <a:p>
          <a:endParaRPr lang="it-IT"/>
        </a:p>
      </dgm:t>
    </dgm:pt>
    <dgm:pt modelId="{E4B9198F-DB10-4C68-8561-5DA2F5CC683D}" type="pres">
      <dgm:prSet presAssocID="{9AE744A4-A10E-45EC-8838-512C8DC3114D}" presName="matrix" presStyleCnt="0"/>
      <dgm:spPr/>
    </dgm:pt>
    <dgm:pt modelId="{8310342A-1152-4C9F-9C68-A509E766508B}" type="pres">
      <dgm:prSet presAssocID="{9AE744A4-A10E-45EC-8838-512C8DC3114D}" presName="tile1" presStyleLbl="node1" presStyleIdx="0" presStyleCnt="4"/>
      <dgm:spPr>
        <a:prstGeom prst="teardrop">
          <a:avLst/>
        </a:prstGeom>
      </dgm:spPr>
      <dgm:t>
        <a:bodyPr/>
        <a:lstStyle/>
        <a:p>
          <a:endParaRPr lang="it-IT"/>
        </a:p>
      </dgm:t>
    </dgm:pt>
    <dgm:pt modelId="{389E0B19-9392-47B2-8C84-B64EE915F612}" type="pres">
      <dgm:prSet presAssocID="{9AE744A4-A10E-45EC-8838-512C8DC3114D}" presName="tile1text" presStyleLbl="node1" presStyleIdx="0" presStyleCnt="4">
        <dgm:presLayoutVars>
          <dgm:chMax val="0"/>
          <dgm:chPref val="0"/>
          <dgm:bulletEnabled val="1"/>
        </dgm:presLayoutVars>
      </dgm:prSet>
      <dgm:spPr/>
      <dgm:t>
        <a:bodyPr/>
        <a:lstStyle/>
        <a:p>
          <a:endParaRPr lang="it-IT"/>
        </a:p>
      </dgm:t>
    </dgm:pt>
    <dgm:pt modelId="{150A1F2E-9272-440C-B033-48A0EEF2CC05}" type="pres">
      <dgm:prSet presAssocID="{9AE744A4-A10E-45EC-8838-512C8DC3114D}" presName="tile2" presStyleLbl="node1" presStyleIdx="1" presStyleCnt="4"/>
      <dgm:spPr>
        <a:prstGeom prst="teardrop">
          <a:avLst/>
        </a:prstGeom>
      </dgm:spPr>
      <dgm:t>
        <a:bodyPr/>
        <a:lstStyle/>
        <a:p>
          <a:endParaRPr lang="it-IT"/>
        </a:p>
      </dgm:t>
    </dgm:pt>
    <dgm:pt modelId="{FB85E303-F5A3-424F-BD98-6F9FD5BB1BB7}" type="pres">
      <dgm:prSet presAssocID="{9AE744A4-A10E-45EC-8838-512C8DC3114D}" presName="tile2text" presStyleLbl="node1" presStyleIdx="1" presStyleCnt="4">
        <dgm:presLayoutVars>
          <dgm:chMax val="0"/>
          <dgm:chPref val="0"/>
          <dgm:bulletEnabled val="1"/>
        </dgm:presLayoutVars>
      </dgm:prSet>
      <dgm:spPr>
        <a:prstGeom prst="teardrop">
          <a:avLst/>
        </a:prstGeom>
      </dgm:spPr>
      <dgm:t>
        <a:bodyPr/>
        <a:lstStyle/>
        <a:p>
          <a:endParaRPr lang="it-IT"/>
        </a:p>
      </dgm:t>
    </dgm:pt>
    <dgm:pt modelId="{322614FE-AB50-4EB6-A58C-2722EF07B239}" type="pres">
      <dgm:prSet presAssocID="{9AE744A4-A10E-45EC-8838-512C8DC3114D}" presName="tile3" presStyleLbl="node1" presStyleIdx="2" presStyleCnt="4"/>
      <dgm:spPr>
        <a:prstGeom prst="teardrop">
          <a:avLst/>
        </a:prstGeom>
      </dgm:spPr>
      <dgm:t>
        <a:bodyPr/>
        <a:lstStyle/>
        <a:p>
          <a:endParaRPr lang="it-IT"/>
        </a:p>
      </dgm:t>
    </dgm:pt>
    <dgm:pt modelId="{C700D439-8F37-4601-B310-FB5138F7B853}" type="pres">
      <dgm:prSet presAssocID="{9AE744A4-A10E-45EC-8838-512C8DC3114D}" presName="tile3text" presStyleLbl="node1" presStyleIdx="2" presStyleCnt="4">
        <dgm:presLayoutVars>
          <dgm:chMax val="0"/>
          <dgm:chPref val="0"/>
          <dgm:bulletEnabled val="1"/>
        </dgm:presLayoutVars>
      </dgm:prSet>
      <dgm:spPr/>
      <dgm:t>
        <a:bodyPr/>
        <a:lstStyle/>
        <a:p>
          <a:endParaRPr lang="it-IT"/>
        </a:p>
      </dgm:t>
    </dgm:pt>
    <dgm:pt modelId="{A93DF254-2BA9-4984-A170-857A4DB39C45}" type="pres">
      <dgm:prSet presAssocID="{9AE744A4-A10E-45EC-8838-512C8DC3114D}" presName="tile4" presStyleLbl="node1" presStyleIdx="3" presStyleCnt="4"/>
      <dgm:spPr>
        <a:prstGeom prst="teardrop">
          <a:avLst/>
        </a:prstGeom>
      </dgm:spPr>
      <dgm:t>
        <a:bodyPr/>
        <a:lstStyle/>
        <a:p>
          <a:endParaRPr lang="it-IT"/>
        </a:p>
      </dgm:t>
    </dgm:pt>
    <dgm:pt modelId="{4457EC90-7610-45C9-BE45-4112EB811CB8}" type="pres">
      <dgm:prSet presAssocID="{9AE744A4-A10E-45EC-8838-512C8DC3114D}" presName="tile4text" presStyleLbl="node1" presStyleIdx="3" presStyleCnt="4">
        <dgm:presLayoutVars>
          <dgm:chMax val="0"/>
          <dgm:chPref val="0"/>
          <dgm:bulletEnabled val="1"/>
        </dgm:presLayoutVars>
      </dgm:prSet>
      <dgm:spPr/>
      <dgm:t>
        <a:bodyPr/>
        <a:lstStyle/>
        <a:p>
          <a:endParaRPr lang="it-IT"/>
        </a:p>
      </dgm:t>
    </dgm:pt>
    <dgm:pt modelId="{3369D3BD-2530-4386-AE52-1AEFEB452306}" type="pres">
      <dgm:prSet presAssocID="{9AE744A4-A10E-45EC-8838-512C8DC3114D}" presName="centerTile" presStyleLbl="fgShp" presStyleIdx="0" presStyleCnt="1" custScaleX="91606" custScaleY="100163" custLinFactNeighborX="-7315">
        <dgm:presLayoutVars>
          <dgm:chMax val="0"/>
          <dgm:chPref val="0"/>
        </dgm:presLayoutVars>
      </dgm:prSet>
      <dgm:spPr/>
      <dgm:t>
        <a:bodyPr/>
        <a:lstStyle/>
        <a:p>
          <a:endParaRPr lang="it-IT"/>
        </a:p>
      </dgm:t>
    </dgm:pt>
  </dgm:ptLst>
  <dgm:cxnLst>
    <dgm:cxn modelId="{8714C569-32CF-4079-9440-0424D22457E2}" srcId="{B84CF989-4ED6-441A-B69D-AFA36915D974}" destId="{088C97D8-D276-4038-BFEB-6EBC672869F6}" srcOrd="0" destOrd="0" parTransId="{0840628D-85ED-401B-BC51-814966DCB729}" sibTransId="{62217AF5-6614-4D8F-981D-AD051D21B13A}"/>
    <dgm:cxn modelId="{198D45FD-060D-4C56-B19F-2605853550A9}" type="presOf" srcId="{F2DD0E03-1E4D-42D0-8B4A-29FB144A799D}" destId="{322614FE-AB50-4EB6-A58C-2722EF07B239}" srcOrd="0" destOrd="0" presId="urn:microsoft.com/office/officeart/2005/8/layout/matrix1"/>
    <dgm:cxn modelId="{B50E15EE-06F3-4282-9F2C-769E3F491066}" srcId="{B84CF989-4ED6-441A-B69D-AFA36915D974}" destId="{F2DD0E03-1E4D-42D0-8B4A-29FB144A799D}" srcOrd="2" destOrd="0" parTransId="{1A10D219-035A-495B-94EE-832CDAA2A804}" sibTransId="{B0FACB7B-BE42-46A3-906A-1CE68E7F4BEA}"/>
    <dgm:cxn modelId="{D8A8C5FE-7936-4E38-807A-0A5347BF0FD9}" srcId="{B84CF989-4ED6-441A-B69D-AFA36915D974}" destId="{D337DBE4-C5BB-4DD7-94C1-D68D84272C18}" srcOrd="4" destOrd="0" parTransId="{295260E2-0A3C-4AFD-BAAF-C896F2A19510}" sibTransId="{B712A5A7-5878-4C66-A826-68F0AD993B04}"/>
    <dgm:cxn modelId="{F1A4ECF7-7012-4853-83BE-FBC9895F6845}" type="presOf" srcId="{9AE744A4-A10E-45EC-8838-512C8DC3114D}" destId="{2B1F4987-9BEC-4BCC-A335-3DDCDD56B0E7}" srcOrd="0" destOrd="0" presId="urn:microsoft.com/office/officeart/2005/8/layout/matrix1"/>
    <dgm:cxn modelId="{73408651-486D-4862-94DE-6AA15F02F428}" type="presOf" srcId="{628FC829-4D60-4993-B683-4F99E4F754CD}" destId="{150A1F2E-9272-440C-B033-48A0EEF2CC05}" srcOrd="0" destOrd="0" presId="urn:microsoft.com/office/officeart/2005/8/layout/matrix1"/>
    <dgm:cxn modelId="{063DE312-ED41-4741-A0BF-2240E3CAE205}" type="presOf" srcId="{B84CF989-4ED6-441A-B69D-AFA36915D974}" destId="{3369D3BD-2530-4386-AE52-1AEFEB452306}" srcOrd="0" destOrd="0" presId="urn:microsoft.com/office/officeart/2005/8/layout/matrix1"/>
    <dgm:cxn modelId="{B7B291F6-1038-4732-837E-8F67655B26A1}" type="presOf" srcId="{088C97D8-D276-4038-BFEB-6EBC672869F6}" destId="{8310342A-1152-4C9F-9C68-A509E766508B}" srcOrd="0" destOrd="0" presId="urn:microsoft.com/office/officeart/2005/8/layout/matrix1"/>
    <dgm:cxn modelId="{8800383D-F088-485B-9178-B723B29C1CBE}" type="presOf" srcId="{79515ABE-EFB4-4739-AE6A-21D481E0B440}" destId="{A93DF254-2BA9-4984-A170-857A4DB39C45}" srcOrd="0" destOrd="0" presId="urn:microsoft.com/office/officeart/2005/8/layout/matrix1"/>
    <dgm:cxn modelId="{EC8D8BD3-E4F7-4835-882E-7596509AE2CD}" srcId="{B84CF989-4ED6-441A-B69D-AFA36915D974}" destId="{A42B5126-7C37-420D-9593-6B2E379525D1}" srcOrd="7" destOrd="0" parTransId="{B3F04D70-1C6D-475F-8F24-0EE196FF0910}" sibTransId="{66F962D5-DD84-4570-A268-1BC023D43150}"/>
    <dgm:cxn modelId="{4F308402-E473-49F1-969B-4D2ED3616E85}" srcId="{B84CF989-4ED6-441A-B69D-AFA36915D974}" destId="{79515ABE-EFB4-4739-AE6A-21D481E0B440}" srcOrd="3" destOrd="0" parTransId="{58F08B75-B927-4FE1-8056-5B54D43329E2}" sibTransId="{8C9C7946-1083-495B-9959-0E63A4EB5D80}"/>
    <dgm:cxn modelId="{8D22472D-38AC-4E0B-918A-5DE7F9A8CBA1}" type="presOf" srcId="{628FC829-4D60-4993-B683-4F99E4F754CD}" destId="{FB85E303-F5A3-424F-BD98-6F9FD5BB1BB7}" srcOrd="1" destOrd="0" presId="urn:microsoft.com/office/officeart/2005/8/layout/matrix1"/>
    <dgm:cxn modelId="{4289F0E8-261A-49AC-A657-E2317E82A303}" type="presOf" srcId="{79515ABE-EFB4-4739-AE6A-21D481E0B440}" destId="{4457EC90-7610-45C9-BE45-4112EB811CB8}" srcOrd="1" destOrd="0" presId="urn:microsoft.com/office/officeart/2005/8/layout/matrix1"/>
    <dgm:cxn modelId="{43922D76-8752-4BB3-8F08-6D8CFCCC07A2}" srcId="{B84CF989-4ED6-441A-B69D-AFA36915D974}" destId="{1174773A-5F22-4666-B90D-CE775C69026A}" srcOrd="5" destOrd="0" parTransId="{EC61CBED-F90C-4BA4-AF04-CDA15C5969D1}" sibTransId="{CF9D2096-71EE-423E-B30B-B9B134C6234D}"/>
    <dgm:cxn modelId="{1E1B45DB-9B17-4BA1-89A6-2BE923D28913}" srcId="{B84CF989-4ED6-441A-B69D-AFA36915D974}" destId="{628FC829-4D60-4993-B683-4F99E4F754CD}" srcOrd="1" destOrd="0" parTransId="{C1B40DE2-45DD-49E3-BD93-CA3AB60CB15F}" sibTransId="{F33D1872-ED8F-48CE-9FDE-53D6B64FD7CC}"/>
    <dgm:cxn modelId="{95F00B20-08DC-4546-A3F4-B1544D1349BD}" srcId="{9AE744A4-A10E-45EC-8838-512C8DC3114D}" destId="{B84CF989-4ED6-441A-B69D-AFA36915D974}" srcOrd="0" destOrd="0" parTransId="{6907902B-EB68-4862-852D-BF9C69B131C0}" sibTransId="{F863B791-65A8-409B-9D2B-C3998CEAE0DF}"/>
    <dgm:cxn modelId="{DA68F07D-14B6-4D24-B7DC-158189DEE155}" srcId="{B84CF989-4ED6-441A-B69D-AFA36915D974}" destId="{0884972B-E724-4346-AAE2-9798AB6974B7}" srcOrd="8" destOrd="0" parTransId="{4B528355-A370-47F8-843B-9E30D6920AB8}" sibTransId="{E5689E27-ACB8-449A-ACCE-7C8700627041}"/>
    <dgm:cxn modelId="{F83FA4A3-C58E-4A2D-9C0E-2D524FC73285}" type="presOf" srcId="{F2DD0E03-1E4D-42D0-8B4A-29FB144A799D}" destId="{C700D439-8F37-4601-B310-FB5138F7B853}" srcOrd="1" destOrd="0" presId="urn:microsoft.com/office/officeart/2005/8/layout/matrix1"/>
    <dgm:cxn modelId="{93503893-B539-4C0B-BB00-B64B2E87ABBD}" type="presOf" srcId="{088C97D8-D276-4038-BFEB-6EBC672869F6}" destId="{389E0B19-9392-47B2-8C84-B64EE915F612}" srcOrd="1" destOrd="0" presId="urn:microsoft.com/office/officeart/2005/8/layout/matrix1"/>
    <dgm:cxn modelId="{43B7B8D5-A129-470F-B822-533AE01FA975}" srcId="{B84CF989-4ED6-441A-B69D-AFA36915D974}" destId="{77342934-1004-4D8E-BC96-CE2AF080ACED}" srcOrd="6" destOrd="0" parTransId="{859304D5-3139-4B03-A645-1704362C8523}" sibTransId="{25B654A1-3664-4E0E-80C2-993EC8EC564A}"/>
    <dgm:cxn modelId="{B83E583A-8001-48FE-BD94-F3EB296F36BF}" type="presParOf" srcId="{2B1F4987-9BEC-4BCC-A335-3DDCDD56B0E7}" destId="{E4B9198F-DB10-4C68-8561-5DA2F5CC683D}" srcOrd="0" destOrd="0" presId="urn:microsoft.com/office/officeart/2005/8/layout/matrix1"/>
    <dgm:cxn modelId="{059C0018-1DC7-473F-B819-5D49902191DD}" type="presParOf" srcId="{E4B9198F-DB10-4C68-8561-5DA2F5CC683D}" destId="{8310342A-1152-4C9F-9C68-A509E766508B}" srcOrd="0" destOrd="0" presId="urn:microsoft.com/office/officeart/2005/8/layout/matrix1"/>
    <dgm:cxn modelId="{A885595C-8641-4C08-8B1D-89FAA657D3F8}" type="presParOf" srcId="{E4B9198F-DB10-4C68-8561-5DA2F5CC683D}" destId="{389E0B19-9392-47B2-8C84-B64EE915F612}" srcOrd="1" destOrd="0" presId="urn:microsoft.com/office/officeart/2005/8/layout/matrix1"/>
    <dgm:cxn modelId="{E8CB6A06-D902-49D5-81A8-1DF52F6A257C}" type="presParOf" srcId="{E4B9198F-DB10-4C68-8561-5DA2F5CC683D}" destId="{150A1F2E-9272-440C-B033-48A0EEF2CC05}" srcOrd="2" destOrd="0" presId="urn:microsoft.com/office/officeart/2005/8/layout/matrix1"/>
    <dgm:cxn modelId="{59295A81-A923-4815-8850-DEDEE9471A71}" type="presParOf" srcId="{E4B9198F-DB10-4C68-8561-5DA2F5CC683D}" destId="{FB85E303-F5A3-424F-BD98-6F9FD5BB1BB7}" srcOrd="3" destOrd="0" presId="urn:microsoft.com/office/officeart/2005/8/layout/matrix1"/>
    <dgm:cxn modelId="{80D448F0-AA32-4618-8840-84BCD57C7B46}" type="presParOf" srcId="{E4B9198F-DB10-4C68-8561-5DA2F5CC683D}" destId="{322614FE-AB50-4EB6-A58C-2722EF07B239}" srcOrd="4" destOrd="0" presId="urn:microsoft.com/office/officeart/2005/8/layout/matrix1"/>
    <dgm:cxn modelId="{90AD238F-C71E-41FF-B9FD-6AEC45C2F900}" type="presParOf" srcId="{E4B9198F-DB10-4C68-8561-5DA2F5CC683D}" destId="{C700D439-8F37-4601-B310-FB5138F7B853}" srcOrd="5" destOrd="0" presId="urn:microsoft.com/office/officeart/2005/8/layout/matrix1"/>
    <dgm:cxn modelId="{76F70A8D-9008-4875-AE9E-DB310EC7F272}" type="presParOf" srcId="{E4B9198F-DB10-4C68-8561-5DA2F5CC683D}" destId="{A93DF254-2BA9-4984-A170-857A4DB39C45}" srcOrd="6" destOrd="0" presId="urn:microsoft.com/office/officeart/2005/8/layout/matrix1"/>
    <dgm:cxn modelId="{FAC0B019-D130-435A-97D4-B33BB05D1321}" type="presParOf" srcId="{E4B9198F-DB10-4C68-8561-5DA2F5CC683D}" destId="{4457EC90-7610-45C9-BE45-4112EB811CB8}" srcOrd="7" destOrd="0" presId="urn:microsoft.com/office/officeart/2005/8/layout/matrix1"/>
    <dgm:cxn modelId="{32BA7857-FF5E-45BD-83A2-8A3B4845414F}" type="presParOf" srcId="{2B1F4987-9BEC-4BCC-A335-3DDCDD56B0E7}" destId="{3369D3BD-2530-4386-AE52-1AEFEB452306}" srcOrd="1" destOrd="0" presId="urn:microsoft.com/office/officeart/2005/8/layout/matrix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11BA5-2D6B-4B83-92DB-A4E50FDD6039}">
      <dsp:nvSpPr>
        <dsp:cNvPr id="0" name=""/>
        <dsp:cNvSpPr/>
      </dsp:nvSpPr>
      <dsp:spPr>
        <a:xfrm>
          <a:off x="-4891368" y="-749564"/>
          <a:ext cx="5825669" cy="5825669"/>
        </a:xfrm>
        <a:prstGeom prst="blockArc">
          <a:avLst>
            <a:gd name="adj1" fmla="val 18900000"/>
            <a:gd name="adj2" fmla="val 2700000"/>
            <a:gd name="adj3" fmla="val 37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BEC9F2-A459-49BE-9BEB-149AAFFEF2E8}">
      <dsp:nvSpPr>
        <dsp:cNvPr id="0" name=""/>
        <dsp:cNvSpPr/>
      </dsp:nvSpPr>
      <dsp:spPr>
        <a:xfrm>
          <a:off x="610123" y="432654"/>
          <a:ext cx="5272186" cy="865308"/>
        </a:xfrm>
        <a:prstGeom prst="rect">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6838" tIns="35560" rIns="35560" bIns="35560" numCol="1" spcCol="1270" anchor="ctr" anchorCtr="0">
          <a:noAutofit/>
        </a:bodyPr>
        <a:lstStyle/>
        <a:p>
          <a:pPr lvl="0" algn="l" defTabSz="622300">
            <a:lnSpc>
              <a:spcPct val="90000"/>
            </a:lnSpc>
            <a:spcBef>
              <a:spcPct val="0"/>
            </a:spcBef>
            <a:spcAft>
              <a:spcPct val="35000"/>
            </a:spcAft>
          </a:pPr>
          <a:endParaRPr lang="it-IT" sz="1400" kern="1200" dirty="0"/>
        </a:p>
        <a:p>
          <a:pPr lvl="0" algn="l" defTabSz="622300">
            <a:lnSpc>
              <a:spcPct val="90000"/>
            </a:lnSpc>
            <a:spcBef>
              <a:spcPct val="0"/>
            </a:spcBef>
            <a:spcAft>
              <a:spcPct val="35000"/>
            </a:spcAft>
          </a:pPr>
          <a:r>
            <a:rPr lang="it-IT" sz="1400" kern="1200" dirty="0"/>
            <a:t>Direttore</a:t>
          </a:r>
        </a:p>
        <a:p>
          <a:pPr lvl="0" algn="l" defTabSz="622300">
            <a:lnSpc>
              <a:spcPct val="90000"/>
            </a:lnSpc>
            <a:spcBef>
              <a:spcPct val="0"/>
            </a:spcBef>
            <a:spcAft>
              <a:spcPct val="35000"/>
            </a:spcAft>
          </a:pPr>
          <a:r>
            <a:rPr lang="it-IT" sz="1400" kern="1200" dirty="0"/>
            <a:t>Responsabili Servizi e Gruppi di Ricerca</a:t>
          </a:r>
        </a:p>
        <a:p>
          <a:pPr lvl="0" algn="l" defTabSz="622300">
            <a:lnSpc>
              <a:spcPct val="90000"/>
            </a:lnSpc>
            <a:spcBef>
              <a:spcPct val="0"/>
            </a:spcBef>
            <a:spcAft>
              <a:spcPct val="35000"/>
            </a:spcAft>
          </a:pPr>
          <a:r>
            <a:rPr lang="it-IT" sz="1400" kern="1200" dirty="0"/>
            <a:t>Coordinatori Linee Scientifiche</a:t>
          </a:r>
        </a:p>
        <a:p>
          <a:pPr lvl="0" algn="l" defTabSz="622300">
            <a:lnSpc>
              <a:spcPct val="90000"/>
            </a:lnSpc>
            <a:spcBef>
              <a:spcPct val="0"/>
            </a:spcBef>
            <a:spcAft>
              <a:spcPct val="35000"/>
            </a:spcAft>
          </a:pPr>
          <a:endParaRPr lang="it-IT" sz="600" kern="1200" dirty="0"/>
        </a:p>
      </dsp:txBody>
      <dsp:txXfrm>
        <a:off x="610123" y="432654"/>
        <a:ext cx="5272186" cy="865308"/>
      </dsp:txXfrm>
    </dsp:sp>
    <dsp:sp modelId="{B545AB59-45DE-4758-93D3-9677FDD167EA}">
      <dsp:nvSpPr>
        <dsp:cNvPr id="0" name=""/>
        <dsp:cNvSpPr/>
      </dsp:nvSpPr>
      <dsp:spPr>
        <a:xfrm>
          <a:off x="60079" y="324490"/>
          <a:ext cx="1081635" cy="1081635"/>
        </a:xfrm>
        <a:prstGeom prst="ellipse">
          <a:avLst/>
        </a:prstGeom>
        <a:solidFill>
          <a:schemeClr val="tx2">
            <a:lumMod val="10000"/>
            <a:lumOff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80175F-DA58-41FE-9114-98D297124CA2}">
      <dsp:nvSpPr>
        <dsp:cNvPr id="0" name=""/>
        <dsp:cNvSpPr/>
      </dsp:nvSpPr>
      <dsp:spPr>
        <a:xfrm>
          <a:off x="915436" y="1518027"/>
          <a:ext cx="4957647" cy="1290485"/>
        </a:xfrm>
        <a:prstGeom prst="rect">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6838" tIns="17780" rIns="17780" bIns="17780" numCol="1" spcCol="1270" anchor="ctr" anchorCtr="0">
          <a:noAutofit/>
        </a:bodyPr>
        <a:lstStyle/>
        <a:p>
          <a:pPr lvl="0" algn="l" defTabSz="311150">
            <a:lnSpc>
              <a:spcPct val="90000"/>
            </a:lnSpc>
            <a:spcBef>
              <a:spcPct val="0"/>
            </a:spcBef>
            <a:spcAft>
              <a:spcPct val="35000"/>
            </a:spcAft>
          </a:pPr>
          <a:endParaRPr lang="it-IT" sz="700" kern="1200" dirty="0"/>
        </a:p>
        <a:p>
          <a:pPr lvl="0" algn="l" defTabSz="311150">
            <a:lnSpc>
              <a:spcPct val="90000"/>
            </a:lnSpc>
            <a:spcBef>
              <a:spcPct val="0"/>
            </a:spcBef>
            <a:spcAft>
              <a:spcPct val="35000"/>
            </a:spcAft>
          </a:pPr>
          <a:r>
            <a:rPr lang="it-IT" sz="1400" kern="1200" dirty="0"/>
            <a:t>Rappresentanti del Personale Tecnico, Amministrativo, Ricercatore e Tecnologo</a:t>
          </a:r>
        </a:p>
        <a:p>
          <a:pPr lvl="0" algn="l" defTabSz="311150">
            <a:lnSpc>
              <a:spcPct val="90000"/>
            </a:lnSpc>
            <a:spcBef>
              <a:spcPct val="0"/>
            </a:spcBef>
            <a:spcAft>
              <a:spcPct val="35000"/>
            </a:spcAft>
          </a:pPr>
          <a:r>
            <a:rPr lang="it-IT" sz="1400" kern="1200" dirty="0"/>
            <a:t>Rappresentante dei Lavoratori per la Sicurezza</a:t>
          </a:r>
        </a:p>
        <a:p>
          <a:pPr lvl="0" algn="l" defTabSz="311150">
            <a:lnSpc>
              <a:spcPct val="90000"/>
            </a:lnSpc>
            <a:spcBef>
              <a:spcPct val="0"/>
            </a:spcBef>
            <a:spcAft>
              <a:spcPct val="35000"/>
            </a:spcAft>
          </a:pPr>
          <a:r>
            <a:rPr lang="it-IT" sz="1400" kern="1200"/>
            <a:t>Referente </a:t>
          </a:r>
          <a:r>
            <a:rPr lang="it-IT" sz="1400" kern="1200" dirty="0"/>
            <a:t>per la Formazione</a:t>
          </a:r>
        </a:p>
        <a:p>
          <a:pPr lvl="0" algn="l" defTabSz="311150">
            <a:lnSpc>
              <a:spcPct val="90000"/>
            </a:lnSpc>
            <a:spcBef>
              <a:spcPct val="0"/>
            </a:spcBef>
            <a:spcAft>
              <a:spcPct val="35000"/>
            </a:spcAft>
          </a:pPr>
          <a:r>
            <a:rPr lang="it-IT" sz="1400" kern="1200" dirty="0"/>
            <a:t>Referente Terza Missione</a:t>
          </a:r>
        </a:p>
      </dsp:txBody>
      <dsp:txXfrm>
        <a:off x="915436" y="1518027"/>
        <a:ext cx="4957647" cy="1290485"/>
      </dsp:txXfrm>
    </dsp:sp>
    <dsp:sp modelId="{F5E0945C-4CD5-4865-85F5-00878BAEECC9}">
      <dsp:nvSpPr>
        <dsp:cNvPr id="0" name=""/>
        <dsp:cNvSpPr/>
      </dsp:nvSpPr>
      <dsp:spPr>
        <a:xfrm>
          <a:off x="374618" y="1622452"/>
          <a:ext cx="1081635" cy="1081635"/>
        </a:xfrm>
        <a:prstGeom prst="ellipse">
          <a:avLst/>
        </a:prstGeom>
        <a:solidFill>
          <a:schemeClr val="tx2">
            <a:lumMod val="10000"/>
            <a:lumOff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5D03E7-2449-43B3-AD9D-CD5E45315DCF}">
      <dsp:nvSpPr>
        <dsp:cNvPr id="0" name=""/>
        <dsp:cNvSpPr/>
      </dsp:nvSpPr>
      <dsp:spPr>
        <a:xfrm>
          <a:off x="600896" y="3028578"/>
          <a:ext cx="5272186" cy="865308"/>
        </a:xfrm>
        <a:prstGeom prst="rect">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6838" tIns="35560" rIns="35560" bIns="35560" numCol="1" spcCol="1270" anchor="ctr" anchorCtr="0">
          <a:noAutofit/>
        </a:bodyPr>
        <a:lstStyle/>
        <a:p>
          <a:pPr lvl="0" algn="l" defTabSz="622300">
            <a:lnSpc>
              <a:spcPct val="90000"/>
            </a:lnSpc>
            <a:spcBef>
              <a:spcPct val="0"/>
            </a:spcBef>
            <a:spcAft>
              <a:spcPct val="35000"/>
            </a:spcAft>
          </a:pPr>
          <a:r>
            <a:rPr lang="it-IT" sz="1400" kern="1200" dirty="0"/>
            <a:t>Esperto Qualificato Radioprotezione</a:t>
          </a:r>
        </a:p>
        <a:p>
          <a:pPr lvl="0" algn="l" defTabSz="622300">
            <a:lnSpc>
              <a:spcPct val="90000"/>
            </a:lnSpc>
            <a:spcBef>
              <a:spcPct val="0"/>
            </a:spcBef>
            <a:spcAft>
              <a:spcPct val="35000"/>
            </a:spcAft>
          </a:pPr>
          <a:r>
            <a:rPr lang="it-IT" sz="1400" kern="1200" dirty="0"/>
            <a:t>Medico Competente</a:t>
          </a:r>
        </a:p>
        <a:p>
          <a:pPr lvl="0" algn="l" defTabSz="622300">
            <a:lnSpc>
              <a:spcPct val="90000"/>
            </a:lnSpc>
            <a:spcBef>
              <a:spcPct val="0"/>
            </a:spcBef>
            <a:spcAft>
              <a:spcPct val="35000"/>
            </a:spcAft>
          </a:pPr>
          <a:r>
            <a:rPr lang="it-IT" sz="1400" kern="1200" dirty="0"/>
            <a:t>Responsabile Sicurezza e Prevenzione</a:t>
          </a:r>
        </a:p>
      </dsp:txBody>
      <dsp:txXfrm>
        <a:off x="600896" y="3028578"/>
        <a:ext cx="5272186" cy="865308"/>
      </dsp:txXfrm>
    </dsp:sp>
    <dsp:sp modelId="{F92378E7-9F86-4DB3-ADDA-153E8FA7DCB1}">
      <dsp:nvSpPr>
        <dsp:cNvPr id="0" name=""/>
        <dsp:cNvSpPr/>
      </dsp:nvSpPr>
      <dsp:spPr>
        <a:xfrm>
          <a:off x="60079" y="2920414"/>
          <a:ext cx="1081635" cy="1081635"/>
        </a:xfrm>
        <a:prstGeom prst="ellipse">
          <a:avLst/>
        </a:prstGeom>
        <a:solidFill>
          <a:schemeClr val="tx2">
            <a:lumMod val="10000"/>
            <a:lumOff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71E25-2675-4408-8C16-EA86191F0B7A}">
      <dsp:nvSpPr>
        <dsp:cNvPr id="0" name=""/>
        <dsp:cNvSpPr/>
      </dsp:nvSpPr>
      <dsp:spPr>
        <a:xfrm>
          <a:off x="2772205" y="542661"/>
          <a:ext cx="99668" cy="436642"/>
        </a:xfrm>
        <a:custGeom>
          <a:avLst/>
          <a:gdLst/>
          <a:ahLst/>
          <a:cxnLst/>
          <a:rect l="0" t="0" r="0" b="0"/>
          <a:pathLst>
            <a:path>
              <a:moveTo>
                <a:pt x="0" y="0"/>
              </a:moveTo>
              <a:lnTo>
                <a:pt x="0" y="436642"/>
              </a:lnTo>
              <a:lnTo>
                <a:pt x="99668" y="436642"/>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95F22C-FEEA-4518-8FE9-594896E6034E}">
      <dsp:nvSpPr>
        <dsp:cNvPr id="0" name=""/>
        <dsp:cNvSpPr/>
      </dsp:nvSpPr>
      <dsp:spPr>
        <a:xfrm>
          <a:off x="2672537" y="542661"/>
          <a:ext cx="99668" cy="436642"/>
        </a:xfrm>
        <a:custGeom>
          <a:avLst/>
          <a:gdLst/>
          <a:ahLst/>
          <a:cxnLst/>
          <a:rect l="0" t="0" r="0" b="0"/>
          <a:pathLst>
            <a:path>
              <a:moveTo>
                <a:pt x="99668" y="0"/>
              </a:moveTo>
              <a:lnTo>
                <a:pt x="99668" y="436642"/>
              </a:lnTo>
              <a:lnTo>
                <a:pt x="0" y="436642"/>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ECEE6B-320B-40E0-B400-A7DF5B5772E4}">
      <dsp:nvSpPr>
        <dsp:cNvPr id="0" name=""/>
        <dsp:cNvSpPr/>
      </dsp:nvSpPr>
      <dsp:spPr>
        <a:xfrm>
          <a:off x="2772205" y="542661"/>
          <a:ext cx="2297120" cy="873285"/>
        </a:xfrm>
        <a:custGeom>
          <a:avLst/>
          <a:gdLst/>
          <a:ahLst/>
          <a:cxnLst/>
          <a:rect l="0" t="0" r="0" b="0"/>
          <a:pathLst>
            <a:path>
              <a:moveTo>
                <a:pt x="0" y="0"/>
              </a:moveTo>
              <a:lnTo>
                <a:pt x="0" y="773616"/>
              </a:lnTo>
              <a:lnTo>
                <a:pt x="2297120" y="773616"/>
              </a:lnTo>
              <a:lnTo>
                <a:pt x="2297120" y="873285"/>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162277-01EF-40AE-AD46-F9DAC5B1E04D}">
      <dsp:nvSpPr>
        <dsp:cNvPr id="0" name=""/>
        <dsp:cNvSpPr/>
      </dsp:nvSpPr>
      <dsp:spPr>
        <a:xfrm>
          <a:off x="2772205" y="542661"/>
          <a:ext cx="1148560" cy="873285"/>
        </a:xfrm>
        <a:custGeom>
          <a:avLst/>
          <a:gdLst/>
          <a:ahLst/>
          <a:cxnLst/>
          <a:rect l="0" t="0" r="0" b="0"/>
          <a:pathLst>
            <a:path>
              <a:moveTo>
                <a:pt x="0" y="0"/>
              </a:moveTo>
              <a:lnTo>
                <a:pt x="0" y="773616"/>
              </a:lnTo>
              <a:lnTo>
                <a:pt x="1148560" y="773616"/>
              </a:lnTo>
              <a:lnTo>
                <a:pt x="1148560" y="873285"/>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789118-3564-4478-ADD2-1A1BB78F2D8C}">
      <dsp:nvSpPr>
        <dsp:cNvPr id="0" name=""/>
        <dsp:cNvSpPr/>
      </dsp:nvSpPr>
      <dsp:spPr>
        <a:xfrm>
          <a:off x="2726485" y="542661"/>
          <a:ext cx="91440" cy="873285"/>
        </a:xfrm>
        <a:custGeom>
          <a:avLst/>
          <a:gdLst/>
          <a:ahLst/>
          <a:cxnLst/>
          <a:rect l="0" t="0" r="0" b="0"/>
          <a:pathLst>
            <a:path>
              <a:moveTo>
                <a:pt x="45720" y="0"/>
              </a:moveTo>
              <a:lnTo>
                <a:pt x="45720" y="873285"/>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A73D19-3B14-4D6A-8E54-8F4DBE3DD000}">
      <dsp:nvSpPr>
        <dsp:cNvPr id="0" name=""/>
        <dsp:cNvSpPr/>
      </dsp:nvSpPr>
      <dsp:spPr>
        <a:xfrm>
          <a:off x="1623645" y="542661"/>
          <a:ext cx="1148560" cy="873285"/>
        </a:xfrm>
        <a:custGeom>
          <a:avLst/>
          <a:gdLst/>
          <a:ahLst/>
          <a:cxnLst/>
          <a:rect l="0" t="0" r="0" b="0"/>
          <a:pathLst>
            <a:path>
              <a:moveTo>
                <a:pt x="1148560" y="0"/>
              </a:moveTo>
              <a:lnTo>
                <a:pt x="1148560" y="773616"/>
              </a:lnTo>
              <a:lnTo>
                <a:pt x="0" y="773616"/>
              </a:lnTo>
              <a:lnTo>
                <a:pt x="0" y="873285"/>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665F23-DB00-43ED-A1F6-1F91ADA558E9}">
      <dsp:nvSpPr>
        <dsp:cNvPr id="0" name=""/>
        <dsp:cNvSpPr/>
      </dsp:nvSpPr>
      <dsp:spPr>
        <a:xfrm>
          <a:off x="74161" y="1265822"/>
          <a:ext cx="327026" cy="762444"/>
        </a:xfrm>
        <a:custGeom>
          <a:avLst/>
          <a:gdLst/>
          <a:ahLst/>
          <a:cxnLst/>
          <a:rect l="0" t="0" r="0" b="0"/>
          <a:pathLst>
            <a:path>
              <a:moveTo>
                <a:pt x="327026" y="0"/>
              </a:moveTo>
              <a:lnTo>
                <a:pt x="0" y="762444"/>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4D66F0-AC56-4FB3-98C8-8377C0D96318}">
      <dsp:nvSpPr>
        <dsp:cNvPr id="0" name=""/>
        <dsp:cNvSpPr/>
      </dsp:nvSpPr>
      <dsp:spPr>
        <a:xfrm>
          <a:off x="780877" y="542661"/>
          <a:ext cx="1991327" cy="248549"/>
        </a:xfrm>
        <a:custGeom>
          <a:avLst/>
          <a:gdLst/>
          <a:ahLst/>
          <a:cxnLst/>
          <a:rect l="0" t="0" r="0" b="0"/>
          <a:pathLst>
            <a:path>
              <a:moveTo>
                <a:pt x="1991327" y="0"/>
              </a:moveTo>
              <a:lnTo>
                <a:pt x="1991327" y="148880"/>
              </a:lnTo>
              <a:lnTo>
                <a:pt x="0" y="148880"/>
              </a:lnTo>
              <a:lnTo>
                <a:pt x="0" y="248549"/>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06CC36-6DEC-4886-874A-6FD717282DAD}">
      <dsp:nvSpPr>
        <dsp:cNvPr id="0" name=""/>
        <dsp:cNvSpPr/>
      </dsp:nvSpPr>
      <dsp:spPr>
        <a:xfrm>
          <a:off x="2297593" y="68049"/>
          <a:ext cx="949223" cy="47461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it-IT" sz="1000" kern="1200" dirty="0"/>
            <a:t>Presidenza</a:t>
          </a:r>
        </a:p>
      </dsp:txBody>
      <dsp:txXfrm>
        <a:off x="2297593" y="68049"/>
        <a:ext cx="949223" cy="474611"/>
      </dsp:txXfrm>
    </dsp:sp>
    <dsp:sp modelId="{937A8901-05ED-4E62-8DB4-F74163E48D6C}">
      <dsp:nvSpPr>
        <dsp:cNvPr id="0" name=""/>
        <dsp:cNvSpPr/>
      </dsp:nvSpPr>
      <dsp:spPr>
        <a:xfrm>
          <a:off x="306266" y="791210"/>
          <a:ext cx="949223" cy="47461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it-IT" sz="1000" kern="1200"/>
            <a:t>Direttore Generale</a:t>
          </a:r>
        </a:p>
      </dsp:txBody>
      <dsp:txXfrm>
        <a:off x="306266" y="791210"/>
        <a:ext cx="949223" cy="474611"/>
      </dsp:txXfrm>
    </dsp:sp>
    <dsp:sp modelId="{F1652ECE-DF11-47B9-B2CE-11F62C8857B8}">
      <dsp:nvSpPr>
        <dsp:cNvPr id="0" name=""/>
        <dsp:cNvSpPr/>
      </dsp:nvSpPr>
      <dsp:spPr>
        <a:xfrm>
          <a:off x="74161" y="1790961"/>
          <a:ext cx="949223" cy="47461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it-IT" sz="1000" u="none" kern="1200" baseline="0" dirty="0"/>
            <a:t>Amministrazione</a:t>
          </a:r>
          <a:r>
            <a:rPr lang="it-IT" sz="1000" u="none" kern="1200" dirty="0"/>
            <a:t> Centrale</a:t>
          </a:r>
        </a:p>
      </dsp:txBody>
      <dsp:txXfrm>
        <a:off x="74161" y="1790961"/>
        <a:ext cx="949223" cy="474611"/>
      </dsp:txXfrm>
    </dsp:sp>
    <dsp:sp modelId="{64A0D359-F867-4F5F-B9B6-D664EFDCCEA5}">
      <dsp:nvSpPr>
        <dsp:cNvPr id="0" name=""/>
        <dsp:cNvSpPr/>
      </dsp:nvSpPr>
      <dsp:spPr>
        <a:xfrm>
          <a:off x="1149033" y="1415946"/>
          <a:ext cx="949223" cy="47461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it-IT" sz="1000" kern="1200" dirty="0"/>
            <a:t>Sezioni</a:t>
          </a:r>
        </a:p>
      </dsp:txBody>
      <dsp:txXfrm>
        <a:off x="1149033" y="1415946"/>
        <a:ext cx="949223" cy="474611"/>
      </dsp:txXfrm>
    </dsp:sp>
    <dsp:sp modelId="{39CF35ED-C08A-4DD2-97D3-74C94ECFB104}">
      <dsp:nvSpPr>
        <dsp:cNvPr id="0" name=""/>
        <dsp:cNvSpPr/>
      </dsp:nvSpPr>
      <dsp:spPr>
        <a:xfrm>
          <a:off x="2297593" y="1415946"/>
          <a:ext cx="949223" cy="47461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it-IT" sz="1000" kern="1200" dirty="0"/>
            <a:t>Laboratori</a:t>
          </a:r>
        </a:p>
      </dsp:txBody>
      <dsp:txXfrm>
        <a:off x="2297593" y="1415946"/>
        <a:ext cx="949223" cy="474611"/>
      </dsp:txXfrm>
    </dsp:sp>
    <dsp:sp modelId="{EE2607B6-3D00-4D1F-9287-80C638D75640}">
      <dsp:nvSpPr>
        <dsp:cNvPr id="0" name=""/>
        <dsp:cNvSpPr/>
      </dsp:nvSpPr>
      <dsp:spPr>
        <a:xfrm>
          <a:off x="3446153" y="1415946"/>
          <a:ext cx="949223" cy="47461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it-IT" sz="1000" kern="1200" dirty="0"/>
            <a:t>Centri Nazionali</a:t>
          </a:r>
        </a:p>
      </dsp:txBody>
      <dsp:txXfrm>
        <a:off x="3446153" y="1415946"/>
        <a:ext cx="949223" cy="474611"/>
      </dsp:txXfrm>
    </dsp:sp>
    <dsp:sp modelId="{B2AFBEF3-4958-4E8C-83B1-E7C1080302E7}">
      <dsp:nvSpPr>
        <dsp:cNvPr id="0" name=""/>
        <dsp:cNvSpPr/>
      </dsp:nvSpPr>
      <dsp:spPr>
        <a:xfrm>
          <a:off x="4594714" y="1415946"/>
          <a:ext cx="949223" cy="47461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it-IT" sz="1000" kern="1200" dirty="0"/>
            <a:t>Gruppi Collegati</a:t>
          </a:r>
        </a:p>
      </dsp:txBody>
      <dsp:txXfrm>
        <a:off x="4594714" y="1415946"/>
        <a:ext cx="949223" cy="474611"/>
      </dsp:txXfrm>
    </dsp:sp>
    <dsp:sp modelId="{F96AE15D-2035-4D79-8307-EC530291D2DA}">
      <dsp:nvSpPr>
        <dsp:cNvPr id="0" name=""/>
        <dsp:cNvSpPr/>
      </dsp:nvSpPr>
      <dsp:spPr>
        <a:xfrm>
          <a:off x="1723313" y="741998"/>
          <a:ext cx="949223" cy="47461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it-IT" sz="1000" kern="1200" dirty="0"/>
            <a:t> Consiglio Direttivo</a:t>
          </a:r>
        </a:p>
      </dsp:txBody>
      <dsp:txXfrm>
        <a:off x="1723313" y="741998"/>
        <a:ext cx="949223" cy="474611"/>
      </dsp:txXfrm>
    </dsp:sp>
    <dsp:sp modelId="{08EBB1CC-1D4F-4481-BF55-DAE9729C1430}">
      <dsp:nvSpPr>
        <dsp:cNvPr id="0" name=""/>
        <dsp:cNvSpPr/>
      </dsp:nvSpPr>
      <dsp:spPr>
        <a:xfrm>
          <a:off x="2871873" y="741998"/>
          <a:ext cx="949223" cy="47461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it-IT" sz="1000" kern="1200" dirty="0"/>
            <a:t>Giunta Esecutiva</a:t>
          </a:r>
        </a:p>
      </dsp:txBody>
      <dsp:txXfrm>
        <a:off x="2871873" y="741998"/>
        <a:ext cx="949223" cy="4746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10342A-1152-4C9F-9C68-A509E766508B}">
      <dsp:nvSpPr>
        <dsp:cNvPr id="0" name=""/>
        <dsp:cNvSpPr/>
      </dsp:nvSpPr>
      <dsp:spPr>
        <a:xfrm rot="16200000">
          <a:off x="98965" y="-98965"/>
          <a:ext cx="1795307" cy="1993237"/>
        </a:xfrm>
        <a:prstGeom prst="teardrop">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it-IT" sz="1000" kern="1200" dirty="0"/>
            <a:t>Consiglio Tecnico Scientifico</a:t>
          </a:r>
        </a:p>
      </dsp:txBody>
      <dsp:txXfrm rot="5400000">
        <a:off x="0" y="0"/>
        <a:ext cx="1993237" cy="1346480"/>
      </dsp:txXfrm>
    </dsp:sp>
    <dsp:sp modelId="{150A1F2E-9272-440C-B033-48A0EEF2CC05}">
      <dsp:nvSpPr>
        <dsp:cNvPr id="0" name=""/>
        <dsp:cNvSpPr/>
      </dsp:nvSpPr>
      <dsp:spPr>
        <a:xfrm>
          <a:off x="1993237" y="0"/>
          <a:ext cx="1993237" cy="1795307"/>
        </a:xfrm>
        <a:prstGeom prst="teardrop">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buNone/>
          </a:pPr>
          <a:endParaRPr lang="it-IT" sz="600" kern="1200" dirty="0"/>
        </a:p>
        <a:p>
          <a:pPr lvl="0" algn="ctr" defTabSz="266700">
            <a:lnSpc>
              <a:spcPct val="90000"/>
            </a:lnSpc>
            <a:spcBef>
              <a:spcPct val="0"/>
            </a:spcBef>
            <a:spcAft>
              <a:spcPct val="35000"/>
            </a:spcAft>
            <a:buNone/>
          </a:pPr>
          <a:endParaRPr lang="it-IT" sz="600" kern="1200" dirty="0"/>
        </a:p>
        <a:p>
          <a:pPr lvl="0" algn="ctr" defTabSz="266700">
            <a:lnSpc>
              <a:spcPct val="90000"/>
            </a:lnSpc>
            <a:spcBef>
              <a:spcPct val="0"/>
            </a:spcBef>
            <a:spcAft>
              <a:spcPct val="35000"/>
            </a:spcAft>
            <a:buFont typeface="Wingdings" panose="05000000000000000000" pitchFamily="2" charset="2"/>
            <a:buChar char="§"/>
          </a:pPr>
          <a:r>
            <a:rPr lang="it-IT" sz="1100" kern="1200" dirty="0"/>
            <a:t>   </a:t>
          </a:r>
        </a:p>
        <a:p>
          <a:pPr lvl="0" algn="ctr" defTabSz="266700">
            <a:lnSpc>
              <a:spcPct val="90000"/>
            </a:lnSpc>
            <a:spcBef>
              <a:spcPct val="0"/>
            </a:spcBef>
            <a:spcAft>
              <a:spcPct val="35000"/>
            </a:spcAft>
            <a:buFont typeface="Wingdings" panose="05000000000000000000" pitchFamily="2" charset="2"/>
            <a:buChar char="§"/>
          </a:pPr>
          <a:r>
            <a:rPr lang="it-IT" sz="1100" kern="1200" dirty="0"/>
            <a:t>Commissioni Scientifiche Nazionali</a:t>
          </a:r>
        </a:p>
        <a:p>
          <a:pPr lvl="0" algn="ctr" defTabSz="266700">
            <a:lnSpc>
              <a:spcPct val="90000"/>
            </a:lnSpc>
            <a:spcBef>
              <a:spcPct val="0"/>
            </a:spcBef>
            <a:spcAft>
              <a:spcPct val="35000"/>
            </a:spcAft>
            <a:buFont typeface="Wingdings" panose="05000000000000000000" pitchFamily="2" charset="2"/>
            <a:buChar char="§"/>
          </a:pPr>
          <a:r>
            <a:rPr lang="it-IT" sz="1100" kern="1200" dirty="0"/>
            <a:t>Commissione Calcolo e Reti</a:t>
          </a:r>
        </a:p>
        <a:p>
          <a:pPr lvl="0" algn="ctr" defTabSz="266700">
            <a:lnSpc>
              <a:spcPct val="90000"/>
            </a:lnSpc>
            <a:spcBef>
              <a:spcPct val="0"/>
            </a:spcBef>
            <a:spcAft>
              <a:spcPct val="35000"/>
            </a:spcAft>
            <a:buFont typeface="Wingdings" panose="05000000000000000000" pitchFamily="2" charset="2"/>
            <a:buChar char="§"/>
          </a:pPr>
          <a:r>
            <a:rPr lang="it-IT" sz="1100" kern="1200" dirty="0"/>
            <a:t>Comitato Trasferimento Tecnologico</a:t>
          </a:r>
        </a:p>
        <a:p>
          <a:pPr lvl="0" algn="ctr" defTabSz="266700">
            <a:lnSpc>
              <a:spcPct val="90000"/>
            </a:lnSpc>
            <a:spcBef>
              <a:spcPct val="0"/>
            </a:spcBef>
            <a:spcAft>
              <a:spcPct val="35000"/>
            </a:spcAft>
            <a:buFont typeface="Wingdings" panose="05000000000000000000" pitchFamily="2" charset="2"/>
            <a:buChar char="§"/>
          </a:pPr>
          <a:r>
            <a:rPr lang="it-IT" sz="1100" kern="1200" dirty="0"/>
            <a:t>Comitato               Coordinamento        Terza Missione</a:t>
          </a:r>
        </a:p>
      </dsp:txBody>
      <dsp:txXfrm>
        <a:off x="2285140" y="197187"/>
        <a:ext cx="1409431" cy="952106"/>
      </dsp:txXfrm>
    </dsp:sp>
    <dsp:sp modelId="{322614FE-AB50-4EB6-A58C-2722EF07B239}">
      <dsp:nvSpPr>
        <dsp:cNvPr id="0" name=""/>
        <dsp:cNvSpPr/>
      </dsp:nvSpPr>
      <dsp:spPr>
        <a:xfrm rot="10800000">
          <a:off x="0" y="1795307"/>
          <a:ext cx="1993237" cy="1795307"/>
        </a:xfrm>
        <a:prstGeom prst="teardrop">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it-IT" sz="1000" kern="1200" dirty="0"/>
            <a:t>Comitato Unico di Garanzia</a:t>
          </a:r>
        </a:p>
        <a:p>
          <a:pPr lvl="0" algn="ctr" defTabSz="444500">
            <a:lnSpc>
              <a:spcPct val="90000"/>
            </a:lnSpc>
            <a:spcBef>
              <a:spcPct val="0"/>
            </a:spcBef>
            <a:spcAft>
              <a:spcPct val="35000"/>
            </a:spcAft>
          </a:pPr>
          <a:r>
            <a:rPr lang="it-IT" sz="1000" kern="1200" dirty="0"/>
            <a:t>Consigliera di Fiducia</a:t>
          </a:r>
        </a:p>
        <a:p>
          <a:pPr lvl="0" algn="ctr" defTabSz="444500">
            <a:lnSpc>
              <a:spcPct val="90000"/>
            </a:lnSpc>
            <a:spcBef>
              <a:spcPct val="0"/>
            </a:spcBef>
            <a:spcAft>
              <a:spcPct val="35000"/>
            </a:spcAft>
          </a:pPr>
          <a:r>
            <a:rPr lang="it-IT" sz="1000" kern="1200" dirty="0"/>
            <a:t>Comitato Garante del Codice Etico</a:t>
          </a:r>
        </a:p>
      </dsp:txBody>
      <dsp:txXfrm rot="10800000">
        <a:off x="0" y="2244133"/>
        <a:ext cx="1993237" cy="1346480"/>
      </dsp:txXfrm>
    </dsp:sp>
    <dsp:sp modelId="{A93DF254-2BA9-4984-A170-857A4DB39C45}">
      <dsp:nvSpPr>
        <dsp:cNvPr id="0" name=""/>
        <dsp:cNvSpPr/>
      </dsp:nvSpPr>
      <dsp:spPr>
        <a:xfrm rot="5400000">
          <a:off x="2092202" y="1696341"/>
          <a:ext cx="1795307" cy="1993237"/>
        </a:xfrm>
        <a:prstGeom prst="teardrop">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it-IT" sz="1000" kern="1200" dirty="0"/>
            <a:t>Comitato di Valutazione Internazionale</a:t>
          </a:r>
        </a:p>
        <a:p>
          <a:pPr lvl="0" algn="ctr" defTabSz="444500">
            <a:lnSpc>
              <a:spcPct val="90000"/>
            </a:lnSpc>
            <a:spcBef>
              <a:spcPct val="0"/>
            </a:spcBef>
            <a:spcAft>
              <a:spcPct val="35000"/>
            </a:spcAft>
          </a:pPr>
          <a:r>
            <a:rPr lang="it-IT" sz="1000" kern="1200" dirty="0"/>
            <a:t>Organismo Indipendente di Valutazione</a:t>
          </a:r>
        </a:p>
      </dsp:txBody>
      <dsp:txXfrm rot="-5400000">
        <a:off x="1993237" y="2244133"/>
        <a:ext cx="1993237" cy="1346480"/>
      </dsp:txXfrm>
    </dsp:sp>
    <dsp:sp modelId="{3369D3BD-2530-4386-AE52-1AEFEB452306}">
      <dsp:nvSpPr>
        <dsp:cNvPr id="0" name=""/>
        <dsp:cNvSpPr/>
      </dsp:nvSpPr>
      <dsp:spPr>
        <a:xfrm>
          <a:off x="1357976" y="1345748"/>
          <a:ext cx="1095554" cy="899116"/>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it-IT" sz="1000" kern="1200" dirty="0">
              <a:solidFill>
                <a:schemeClr val="bg1"/>
              </a:solidFill>
            </a:rPr>
            <a:t>ORGANISMI </a:t>
          </a:r>
          <a:r>
            <a:rPr lang="it-IT" sz="1000" kern="1200" baseline="0" dirty="0">
              <a:solidFill>
                <a:schemeClr val="bg1"/>
              </a:solidFill>
            </a:rPr>
            <a:t>CONSULTIVI </a:t>
          </a:r>
          <a:r>
            <a:rPr lang="it-IT" sz="1000" kern="1200" dirty="0">
              <a:solidFill>
                <a:schemeClr val="bg1"/>
              </a:solidFill>
            </a:rPr>
            <a:t>E DI VALUTAZIONE</a:t>
          </a:r>
        </a:p>
      </dsp:txBody>
      <dsp:txXfrm>
        <a:off x="1401867" y="1389639"/>
        <a:ext cx="1007772" cy="81133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C2AC6D-FC0D-0C4B-BF7D-20C57D62AA5A}" type="datetimeFigureOut">
              <a:rPr lang="it-IT" smtClean="0"/>
              <a:t>29/07/2021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ECFE8A-D8DB-8A48-9DF8-3A5F35CED3AA}" type="slidenum">
              <a:rPr lang="it-IT" smtClean="0"/>
              <a:t>‹N›</a:t>
            </a:fld>
            <a:endParaRPr lang="it-IT"/>
          </a:p>
        </p:txBody>
      </p:sp>
    </p:spTree>
    <p:extLst>
      <p:ext uri="{BB962C8B-B14F-4D97-AF65-F5344CB8AC3E}">
        <p14:creationId xmlns:p14="http://schemas.microsoft.com/office/powerpoint/2010/main" val="134880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AECFE8A-D8DB-8A48-9DF8-3A5F35CED3AA}" type="slidenum">
              <a:rPr lang="it-IT" smtClean="0"/>
              <a:t>1</a:t>
            </a:fld>
            <a:endParaRPr lang="it-IT"/>
          </a:p>
        </p:txBody>
      </p:sp>
    </p:spTree>
    <p:extLst>
      <p:ext uri="{BB962C8B-B14F-4D97-AF65-F5344CB8AC3E}">
        <p14:creationId xmlns:p14="http://schemas.microsoft.com/office/powerpoint/2010/main" val="1654392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AECFE8A-D8DB-8A48-9DF8-3A5F35CED3AA}" type="slidenum">
              <a:rPr lang="it-IT" smtClean="0"/>
              <a:t>6</a:t>
            </a:fld>
            <a:endParaRPr lang="it-IT"/>
          </a:p>
        </p:txBody>
      </p:sp>
    </p:spTree>
    <p:extLst>
      <p:ext uri="{BB962C8B-B14F-4D97-AF65-F5344CB8AC3E}">
        <p14:creationId xmlns:p14="http://schemas.microsoft.com/office/powerpoint/2010/main" val="3326101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7/29/2021</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8066652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7/29/2021</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33204766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7/29/2021</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1092068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7/29/2021</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23327804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7/29/2021</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20348856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7/29/2021</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22343672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7/29/2021</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21993024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7/29/2021</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8631118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7/29/2021</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32788165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7/29/2021</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29863993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7/29/2021</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27894667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t>7/29/2021</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‹N›</a:t>
            </a:fld>
            <a:endParaRPr lang="en-US"/>
          </a:p>
        </p:txBody>
      </p:sp>
    </p:spTree>
    <p:extLst>
      <p:ext uri="{BB962C8B-B14F-4D97-AF65-F5344CB8AC3E}">
        <p14:creationId xmlns:p14="http://schemas.microsoft.com/office/powerpoint/2010/main" val="125966160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16" r:id="rId6"/>
    <p:sldLayoutId id="2147483712" r:id="rId7"/>
    <p:sldLayoutId id="2147483713" r:id="rId8"/>
    <p:sldLayoutId id="2147483714" r:id="rId9"/>
    <p:sldLayoutId id="2147483715" r:id="rId10"/>
    <p:sldLayoutId id="2147483717"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ec.europa.eu/social/BlobServlet?docId=6481&amp;langId=en"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image" Target="../media/image5.png"/><Relationship Id="rId16" Type="http://schemas.openxmlformats.org/officeDocument/2006/relationships/diagramQuickStyle" Target="../diagrams/quickStyl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8" Type="http://schemas.openxmlformats.org/officeDocument/2006/relationships/hyperlink" Target="https://home.infn.it/it/tutela-della-persona/codici#dignita" TargetMode="External"/><Relationship Id="rId13" Type="http://schemas.openxmlformats.org/officeDocument/2006/relationships/hyperlink" Target="https://www.ac.infn.it/normativa/DISCIPLINARI%20NUOVI%20DA%20PUBBLICARE/DISCIPLINARI/nuovo_disciplinare_Concorsi_2021.pdf" TargetMode="External"/><Relationship Id="rId18" Type="http://schemas.openxmlformats.org/officeDocument/2006/relationships/hyperlink" Target="https://www.ac.infn.it/normativa/integrazioni_Regolamento_conferimento_borse_di_studio_2097.pdf" TargetMode="External"/><Relationship Id="rId26" Type="http://schemas.openxmlformats.org/officeDocument/2006/relationships/hyperlink" Target="https://www.ac.infn.it/normativa/DISCIPLINARI%20NUOVI%20%20E%20RETTIFICHE%202019/Rettifica_Disciplinare_incarichi_associazione.pdf" TargetMode="External"/><Relationship Id="rId3" Type="http://schemas.openxmlformats.org/officeDocument/2006/relationships/hyperlink" Target="https://www.ac.infn.it/normativa/REGOLAMENTI%20NUOVI%20DA%20PUBBLICARE/REGOLAMENTI/Regolamento%20di%20Organizzazione%20e%20Funzionamento%20dell'INFN.pdf" TargetMode="External"/><Relationship Id="rId21" Type="http://schemas.openxmlformats.org/officeDocument/2006/relationships/hyperlink" Target="https://www.ac.infn.it/normativa/DISCIPLINARI%20NUOVI%20%20E%20RETTIFICHE%202019/Disciplinare%20%20%20per%20%20la%20%20formazione%20%20della%20%20rosa%20%20indicativa%20%20dei%20candidati%20a%20dirigere%20le%20sezioni.pdf" TargetMode="External"/><Relationship Id="rId7" Type="http://schemas.openxmlformats.org/officeDocument/2006/relationships/hyperlink" Target="https://www.ac.infn.it/normativa/DISCIPLINARI%20NUOVI%20DA%20PUBBLICARE/DISCIPLINARI/Disciplinare_Lavoro_agile_CD2021.pdf" TargetMode="External"/><Relationship Id="rId12" Type="http://schemas.openxmlformats.org/officeDocument/2006/relationships/hyperlink" Target="https://www.ac.infn.it/normativa/regolamento_dati_sensibili.php" TargetMode="External"/><Relationship Id="rId17" Type="http://schemas.openxmlformats.org/officeDocument/2006/relationships/hyperlink" Target="https://www.ac.infn.it/normativa/DISCIPLINARI%20NUOVI%20%20E%20RETTIFICHE%202019/Disciplinare_personale%20_esterno.pdf" TargetMode="External"/><Relationship Id="rId25" Type="http://schemas.openxmlformats.org/officeDocument/2006/relationships/hyperlink" Target="https://www.ac.infn.it/normativa/DISCIPLINARI%20NUOVI%20%20E%20RETTIFICHE%202019/Disciplinare%20incarichi%20di%20associazione%202019.pdf" TargetMode="External"/><Relationship Id="rId2" Type="http://schemas.openxmlformats.org/officeDocument/2006/relationships/hyperlink" Target="https://www.ac.infn.it/normativa/DISCIPLINARI%20NUOVI%20%20E%20RETTIFICHE%202019/Statuto.pdf" TargetMode="External"/><Relationship Id="rId16" Type="http://schemas.openxmlformats.org/officeDocument/2006/relationships/hyperlink" Target="https://www.ac.infn.it/normativa/Regolamento_assegnazione_borse_di_studio_1963.pdf" TargetMode="External"/><Relationship Id="rId20" Type="http://schemas.openxmlformats.org/officeDocument/2006/relationships/hyperlink" Target="https://www.ac.infn.it/normativa/Disciplinare_per_l'uso_della_risorse_informatiche.pdf" TargetMode="Externa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www.ac.infn.it/normativa/REGOLAMENTI%20NUOVI%20DA%20PUBBLICARE/REGOLAMENTI/Regolamento_Personale_2018.pdf" TargetMode="External"/><Relationship Id="rId11" Type="http://schemas.openxmlformats.org/officeDocument/2006/relationships/hyperlink" Target="https://home.infn.it/it/tutela-della-persona/codici#anticorruzione" TargetMode="External"/><Relationship Id="rId24" Type="http://schemas.openxmlformats.org/officeDocument/2006/relationships/hyperlink" Target="https://www.aranagenzia.it/contrattazione/comparti/ricerca/raccolta-sistematica-contratto.html" TargetMode="External"/><Relationship Id="rId5" Type="http://schemas.openxmlformats.org/officeDocument/2006/relationships/hyperlink" Target="https://home.infn.it/it/tutela-della-persona/codici#etico" TargetMode="External"/><Relationship Id="rId15" Type="http://schemas.openxmlformats.org/officeDocument/2006/relationships/hyperlink" Target="https://www.ac.infn.it/normativa/DISCIPLINARI%20NUOVI%20DA%20PUBBLICARE/DISCIPLINARI/Disciplinare_Formazione.pdf" TargetMode="External"/><Relationship Id="rId23" Type="http://schemas.openxmlformats.org/officeDocument/2006/relationships/hyperlink" Target="https://www.ac.infn.it/normativa/DISCIPLINARI%20NUOVI%20%20E%20RETTIFICHE%202019/Disciplinare%20per%20lo%20svolgimento%20delle%20elezioni%202019.pdf" TargetMode="External"/><Relationship Id="rId28" Type="http://schemas.openxmlformats.org/officeDocument/2006/relationships/hyperlink" Target="https://www.ac.infn.it/normativa/DISCIPLINARI%20NUOVI%20%20E%20RETTIFICHE%202019/NuovoDisciplinare_trattamento_missione.pdf" TargetMode="External"/><Relationship Id="rId10" Type="http://schemas.openxmlformats.org/officeDocument/2006/relationships/hyperlink" Target="https://www.ac.infn.it/normativa/DISCIPLINARI%20NUOVI%20DA%20PUBBLICARE/DISCIPLINARI/Disciplinare_benefici_assistenziali_2021.pdf" TargetMode="External"/><Relationship Id="rId19" Type="http://schemas.openxmlformats.org/officeDocument/2006/relationships/hyperlink" Target="https://www.ac.infn.it/normativa/DISCIPLINARI%20NUOVI%20%20E%20RETTIFICHE%202019/Nuovo_disciplinare_telelavoro.pdf" TargetMode="External"/><Relationship Id="rId4" Type="http://schemas.openxmlformats.org/officeDocument/2006/relationships/hyperlink" Target="https://www.ac.infn.it/normativa/DISCIPLINARI%20NUOVI%20DA%20PUBBLICARE/DISCIPLINARI/NuovoDisciplinare_conferimento_assegnidiricerca.pdf" TargetMode="External"/><Relationship Id="rId9" Type="http://schemas.openxmlformats.org/officeDocument/2006/relationships/hyperlink" Target="https://www.ac.infn.it/normativa/regolamento_amministrazione_finanza_contabilita_26_nov_2012.pdf" TargetMode="External"/><Relationship Id="rId14" Type="http://schemas.openxmlformats.org/officeDocument/2006/relationships/hyperlink" Target="https://www.ac.infn.it/normativa/REGOLAMENTI%20NUOVI%20DA%20PUBBLICARE/REGOLAMENTI/13463_REGOLAMENTO_FONDO_PROG_I%20NNOV_LAVORI_PUBBLICI.pdf" TargetMode="External"/><Relationship Id="rId22" Type="http://schemas.openxmlformats.org/officeDocument/2006/relationships/hyperlink" Target="https://web.infn.it/RNTTA/images/doc/Contratto_CCNL/quadri-norm-biennio-eco_98.pdf" TargetMode="External"/><Relationship Id="rId27" Type="http://schemas.openxmlformats.org/officeDocument/2006/relationships/hyperlink" Target="http://ww2.gazzettaamministrativa.it/opencms/opencms/_gazzetta_amministrativa/amministrazione_trasparente/_agenzie_enti_stato/_istituto_nazionale_di_fisica_nucleare/040_pers/090_con_in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ignup.app.infn.it/"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ac.infn.i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hyperlink" Target="http://www.ac.infn.it/personale/pdf/coperture/RIEPILOGO_COPERTURE_ASSICURATIVE_INFN.pdf" TargetMode="External"/><Relationship Id="rId4" Type="http://schemas.openxmlformats.org/officeDocument/2006/relationships/hyperlink" Target="http://www.ac.infn.it/delibere/dettaglio.php?TIPO=CD&amp;NUMERO_STRING=15780"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jpg"/><Relationship Id="rId7"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hyperlink" Target="https://home.infn.it/it/news-3/news-comunita/3943-emergenza-covid-19" TargetMode="External"/><Relationship Id="rId5" Type="http://schemas.openxmlformats.org/officeDocument/2006/relationships/hyperlink" Target="https://www.salute.gov.it/portale/nuovocoronavirus/dettaglioContenutiNuovoCoronavirus.jsp?lingua=english&amp;id=5412&amp;area=nuovoCoronavirus&amp;menu=vuoto" TargetMode="External"/><Relationship Id="rId4" Type="http://schemas.openxmlformats.org/officeDocument/2006/relationships/hyperlink" Target="https://www.salute.gov.it/portale/nuovocoronavirus/dettaglioContenutiNuovoCoronavirus.jsp?lingua=italiano&amp;id=5411&amp;area=nuovoCoronavirus&amp;menu=vuot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genziaentrate.gov.it/portale/schede/istanze/richiesta+ts_cf/modello+e+istruzioni+cf+aa4_8/aa48+inglese"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E8B23D-12F1-44AB-9BD1-0BEB86D0FDD2}"/>
              </a:ext>
            </a:extLst>
          </p:cNvPr>
          <p:cNvSpPr>
            <a:spLocks noGrp="1"/>
          </p:cNvSpPr>
          <p:nvPr>
            <p:ph type="ctrTitle"/>
          </p:nvPr>
        </p:nvSpPr>
        <p:spPr>
          <a:xfrm>
            <a:off x="960350" y="541964"/>
            <a:ext cx="4768938" cy="3818667"/>
          </a:xfrm>
        </p:spPr>
        <p:txBody>
          <a:bodyPr>
            <a:normAutofit/>
          </a:bodyPr>
          <a:lstStyle/>
          <a:p>
            <a:pPr algn="l"/>
            <a:r>
              <a:rPr lang="it-IT" sz="5400" dirty="0">
                <a:effectLst/>
                <a:latin typeface="Calibri" panose="020F0502020204030204" pitchFamily="34" charset="0"/>
                <a:ea typeface="Times New Roman" panose="02020603050405020304" pitchFamily="18" charset="0"/>
                <a:cs typeface="Calibri" panose="020F0502020204030204" pitchFamily="34" charset="0"/>
              </a:rPr>
              <a:t>GUIDA PER I NEOASSUNTI</a:t>
            </a:r>
            <a:r>
              <a:rPr lang="it-IT" sz="5400" dirty="0">
                <a:effectLst/>
                <a:latin typeface="Calibri" panose="020F0502020204030204" pitchFamily="34" charset="0"/>
                <a:ea typeface="Calibri" panose="020F0502020204030204" pitchFamily="34" charset="0"/>
                <a:cs typeface="Times New Roman" panose="02020603050405020304" pitchFamily="18" charset="0"/>
              </a:rPr>
              <a:t/>
            </a:r>
            <a:br>
              <a:rPr lang="it-IT" sz="5400" dirty="0">
                <a:effectLst/>
                <a:latin typeface="Calibri" panose="020F0502020204030204" pitchFamily="34" charset="0"/>
                <a:ea typeface="Calibri" panose="020F0502020204030204" pitchFamily="34" charset="0"/>
                <a:cs typeface="Times New Roman" panose="02020603050405020304" pitchFamily="18" charset="0"/>
              </a:rPr>
            </a:br>
            <a:endParaRPr lang="it-IT" sz="5400" dirty="0"/>
          </a:p>
        </p:txBody>
      </p:sp>
      <p:sp>
        <p:nvSpPr>
          <p:cNvPr id="3" name="Sottotitolo 2">
            <a:extLst>
              <a:ext uri="{FF2B5EF4-FFF2-40B4-BE49-F238E27FC236}">
                <a16:creationId xmlns:a16="http://schemas.microsoft.com/office/drawing/2014/main" id="{0591ADF2-3A8D-4D6B-A964-1D79550EC896}"/>
              </a:ext>
            </a:extLst>
          </p:cNvPr>
          <p:cNvSpPr>
            <a:spLocks noGrp="1"/>
          </p:cNvSpPr>
          <p:nvPr>
            <p:ph type="subTitle" idx="1"/>
          </p:nvPr>
        </p:nvSpPr>
        <p:spPr>
          <a:xfrm>
            <a:off x="1036550" y="3710059"/>
            <a:ext cx="3834392" cy="1604222"/>
          </a:xfrm>
        </p:spPr>
        <p:txBody>
          <a:bodyPr>
            <a:normAutofit/>
          </a:bodyPr>
          <a:lstStyle/>
          <a:p>
            <a:r>
              <a:rPr lang="it-IT" dirty="0"/>
              <a:t>iniziare a lavorare presso le Strutture INFN</a:t>
            </a:r>
          </a:p>
        </p:txBody>
      </p:sp>
      <p:pic>
        <p:nvPicPr>
          <p:cNvPr id="5" name="Immagine 4">
            <a:extLst>
              <a:ext uri="{FF2B5EF4-FFF2-40B4-BE49-F238E27FC236}">
                <a16:creationId xmlns:a16="http://schemas.microsoft.com/office/drawing/2014/main" id="{03F37B4C-6433-4F12-BF3C-3BBBB9FE39E5}"/>
              </a:ext>
            </a:extLst>
          </p:cNvPr>
          <p:cNvPicPr>
            <a:picLocks noChangeAspect="1"/>
          </p:cNvPicPr>
          <p:nvPr/>
        </p:nvPicPr>
        <p:blipFill rotWithShape="1">
          <a:blip r:embed="rId3"/>
          <a:srcRect b="10359"/>
          <a:stretch/>
        </p:blipFill>
        <p:spPr>
          <a:xfrm>
            <a:off x="6096000" y="1868808"/>
            <a:ext cx="5562600" cy="3128947"/>
          </a:xfrm>
          <a:prstGeom prst="rect">
            <a:avLst/>
          </a:prstGeom>
        </p:spPr>
      </p:pic>
      <p:pic>
        <p:nvPicPr>
          <p:cNvPr id="4" name="Immagine 3">
            <a:extLst>
              <a:ext uri="{FF2B5EF4-FFF2-40B4-BE49-F238E27FC236}">
                <a16:creationId xmlns:a16="http://schemas.microsoft.com/office/drawing/2014/main" id="{60B7231F-6695-471C-A456-A9FB5FBB3EF5}"/>
              </a:ext>
            </a:extLst>
          </p:cNvPr>
          <p:cNvPicPr>
            <a:picLocks noChangeAspect="1"/>
          </p:cNvPicPr>
          <p:nvPr/>
        </p:nvPicPr>
        <p:blipFill>
          <a:blip r:embed="rId4"/>
          <a:stretch>
            <a:fillRect/>
          </a:stretch>
        </p:blipFill>
        <p:spPr>
          <a:xfrm>
            <a:off x="9015680" y="4700659"/>
            <a:ext cx="3153301" cy="2165904"/>
          </a:xfrm>
          <a:prstGeom prst="rect">
            <a:avLst/>
          </a:prstGeom>
        </p:spPr>
      </p:pic>
      <p:pic>
        <p:nvPicPr>
          <p:cNvPr id="6" name="Immagine 5">
            <a:extLst>
              <a:ext uri="{FF2B5EF4-FFF2-40B4-BE49-F238E27FC236}">
                <a16:creationId xmlns:a16="http://schemas.microsoft.com/office/drawing/2014/main" id="{56326E5B-2AC7-4E79-A3D2-0091DA6CE889}"/>
              </a:ext>
            </a:extLst>
          </p:cNvPr>
          <p:cNvPicPr>
            <a:picLocks noChangeAspect="1"/>
          </p:cNvPicPr>
          <p:nvPr/>
        </p:nvPicPr>
        <p:blipFill>
          <a:blip r:embed="rId5"/>
          <a:stretch>
            <a:fillRect/>
          </a:stretch>
        </p:blipFill>
        <p:spPr>
          <a:xfrm>
            <a:off x="10954327" y="0"/>
            <a:ext cx="1237673" cy="1237673"/>
          </a:xfrm>
          <a:prstGeom prst="rect">
            <a:avLst/>
          </a:prstGeom>
        </p:spPr>
      </p:pic>
      <p:sp>
        <p:nvSpPr>
          <p:cNvPr id="7" name="CasellaDiTesto 6">
            <a:extLst>
              <a:ext uri="{FF2B5EF4-FFF2-40B4-BE49-F238E27FC236}">
                <a16:creationId xmlns:a16="http://schemas.microsoft.com/office/drawing/2014/main" id="{D95150F1-3424-414C-A463-0BE3CD613293}"/>
              </a:ext>
            </a:extLst>
          </p:cNvPr>
          <p:cNvSpPr txBox="1"/>
          <p:nvPr/>
        </p:nvSpPr>
        <p:spPr>
          <a:xfrm>
            <a:off x="0" y="6119336"/>
            <a:ext cx="10743048" cy="738664"/>
          </a:xfrm>
          <a:prstGeom prst="rect">
            <a:avLst/>
          </a:prstGeom>
          <a:noFill/>
        </p:spPr>
        <p:txBody>
          <a:bodyPr wrap="square" rtlCol="0">
            <a:spAutoFit/>
          </a:bodyPr>
          <a:lstStyle/>
          <a:p>
            <a:endParaRPr lang="it-IT" sz="1400" dirty="0"/>
          </a:p>
          <a:p>
            <a:r>
              <a:rPr lang="it-IT" sz="1400" dirty="0">
                <a:solidFill>
                  <a:srgbClr val="002060"/>
                </a:solidFill>
              </a:rPr>
              <a:t>A cura di:</a:t>
            </a:r>
          </a:p>
          <a:p>
            <a:r>
              <a:rPr lang="it-IT" sz="1400" dirty="0">
                <a:solidFill>
                  <a:srgbClr val="002060"/>
                </a:solidFill>
              </a:rPr>
              <a:t>Rosella Asti - Alessandra Betto - Gianluca Dalla Vecchia - Carla Felici - Alessandra Filippi - Sonia Mozzillo</a:t>
            </a:r>
          </a:p>
        </p:txBody>
      </p:sp>
    </p:spTree>
    <p:extLst>
      <p:ext uri="{BB962C8B-B14F-4D97-AF65-F5344CB8AC3E}">
        <p14:creationId xmlns:p14="http://schemas.microsoft.com/office/powerpoint/2010/main" val="13368629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DA2A722-A51B-44AA-A72D-A291FD784D6C}"/>
              </a:ext>
            </a:extLst>
          </p:cNvPr>
          <p:cNvPicPr>
            <a:picLocks noChangeAspect="1"/>
          </p:cNvPicPr>
          <p:nvPr/>
        </p:nvPicPr>
        <p:blipFill rotWithShape="1">
          <a:blip r:embed="rId2"/>
          <a:srcRect l="14285" r="6324" b="1"/>
          <a:stretch/>
        </p:blipFill>
        <p:spPr>
          <a:xfrm>
            <a:off x="20" y="-7444"/>
            <a:ext cx="4966427" cy="6874330"/>
          </a:xfrm>
          <a:custGeom>
            <a:avLst/>
            <a:gdLst/>
            <a:ahLst/>
            <a:cxnLst/>
            <a:rect l="l" t="t" r="r" b="b"/>
            <a:pathLst>
              <a:path w="4966447" h="6874330">
                <a:moveTo>
                  <a:pt x="0" y="0"/>
                </a:moveTo>
                <a:lnTo>
                  <a:pt x="4966447" y="0"/>
                </a:lnTo>
                <a:lnTo>
                  <a:pt x="3355712" y="6874330"/>
                </a:lnTo>
                <a:lnTo>
                  <a:pt x="0" y="6874330"/>
                </a:lnTo>
                <a:close/>
              </a:path>
            </a:pathLst>
          </a:custGeom>
        </p:spPr>
      </p:pic>
      <p:sp>
        <p:nvSpPr>
          <p:cNvPr id="3" name="Segnaposto contenuto 2">
            <a:extLst>
              <a:ext uri="{FF2B5EF4-FFF2-40B4-BE49-F238E27FC236}">
                <a16:creationId xmlns:a16="http://schemas.microsoft.com/office/drawing/2014/main" id="{CF4E9DDF-371E-440B-A2D6-C51877452178}"/>
              </a:ext>
            </a:extLst>
          </p:cNvPr>
          <p:cNvSpPr>
            <a:spLocks noGrp="1"/>
          </p:cNvSpPr>
          <p:nvPr>
            <p:ph idx="1"/>
          </p:nvPr>
        </p:nvSpPr>
        <p:spPr>
          <a:xfrm>
            <a:off x="4966447" y="323164"/>
            <a:ext cx="6238687" cy="6463118"/>
          </a:xfrm>
          <a:noFill/>
        </p:spPr>
        <p:txBody>
          <a:bodyPr>
            <a:normAutofit/>
          </a:bodyPr>
          <a:lstStyle/>
          <a:p>
            <a:pPr marL="0" indent="0" algn="just">
              <a:spcAft>
                <a:spcPts val="800"/>
              </a:spcAft>
              <a:buNone/>
            </a:pPr>
            <a:endParaRPr lang="it-IT" sz="900" dirty="0">
              <a:latin typeface="Calibri" panose="020F0502020204030204" pitchFamily="34" charset="0"/>
              <a:ea typeface="Times New Roman" panose="02020603050405020304" pitchFamily="18" charset="0"/>
              <a:cs typeface="Calibri" panose="020F0502020204030204" pitchFamily="34" charset="0"/>
            </a:endParaRPr>
          </a:p>
          <a:p>
            <a:pPr marL="0" indent="0" algn="just">
              <a:spcAft>
                <a:spcPts val="800"/>
              </a:spcAft>
              <a:buNone/>
            </a:pPr>
            <a:r>
              <a:rPr lang="it-IT" sz="1400" b="1" u="sng"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Italian</a:t>
            </a:r>
            <a:r>
              <a:rPr lang="it-IT" sz="1400" b="1" u="sng"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it-IT" sz="1400" b="1" u="sng"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Health</a:t>
            </a:r>
            <a:r>
              <a:rPr lang="it-IT" sz="1400" b="1" u="sng"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it-IT" sz="1400" b="1" u="sng"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Insurance</a:t>
            </a:r>
            <a:r>
              <a:rPr lang="it-IT" sz="1400" b="1" u="sng"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System</a:t>
            </a:r>
          </a:p>
          <a:p>
            <a:pPr marL="0" indent="0" algn="just">
              <a:spcAft>
                <a:spcPts val="800"/>
              </a:spcAft>
              <a:buNone/>
            </a:pPr>
            <a:r>
              <a:rPr lang="en-US" sz="1400" dirty="0">
                <a:latin typeface="Calibri" panose="020F0502020204030204" pitchFamily="34" charset="0"/>
                <a:cs typeface="Calibri" panose="020F0502020204030204" pitchFamily="34" charset="0"/>
              </a:rPr>
              <a:t>The healthcare system in Italy is a regionally based national health service known as </a:t>
            </a:r>
            <a:r>
              <a:rPr lang="en-US" sz="1400" i="1" dirty="0" err="1">
                <a:latin typeface="Calibri" panose="020F0502020204030204" pitchFamily="34" charset="0"/>
                <a:cs typeface="Calibri" panose="020F0502020204030204" pitchFamily="34" charset="0"/>
              </a:rPr>
              <a:t>Servizio</a:t>
            </a:r>
            <a:r>
              <a:rPr lang="en-US" sz="1400" i="1" dirty="0">
                <a:latin typeface="Calibri" panose="020F0502020204030204" pitchFamily="34" charset="0"/>
                <a:cs typeface="Calibri" panose="020F0502020204030204" pitchFamily="34" charset="0"/>
              </a:rPr>
              <a:t> </a:t>
            </a:r>
            <a:r>
              <a:rPr lang="en-US" sz="1400" i="1" dirty="0" err="1">
                <a:latin typeface="Calibri" panose="020F0502020204030204" pitchFamily="34" charset="0"/>
                <a:cs typeface="Calibri" panose="020F0502020204030204" pitchFamily="34" charset="0"/>
              </a:rPr>
              <a:t>Sanitario</a:t>
            </a:r>
            <a:r>
              <a:rPr lang="en-US" sz="1400" i="1" dirty="0">
                <a:latin typeface="Calibri" panose="020F0502020204030204" pitchFamily="34" charset="0"/>
                <a:cs typeface="Calibri" panose="020F0502020204030204" pitchFamily="34" charset="0"/>
              </a:rPr>
              <a:t> </a:t>
            </a:r>
            <a:r>
              <a:rPr lang="en-US" sz="1400" i="1" dirty="0" err="1">
                <a:latin typeface="Calibri" panose="020F0502020204030204" pitchFamily="34" charset="0"/>
                <a:cs typeface="Calibri" panose="020F0502020204030204" pitchFamily="34" charset="0"/>
              </a:rPr>
              <a:t>Nazionale</a:t>
            </a:r>
            <a:r>
              <a:rPr lang="en-US" sz="1400" dirty="0">
                <a:latin typeface="Calibri" panose="020F0502020204030204" pitchFamily="34" charset="0"/>
                <a:cs typeface="Calibri" panose="020F0502020204030204" pitchFamily="34" charset="0"/>
              </a:rPr>
              <a:t> (SSN). It provides universal coverage to citizens and residents, with public healthcare largely free of charge. Treatments which are covered by the public system and a small co-payment include tests, medications, surgeries during hospitalization, family doctor visits and medical assistance provided by pediatricians and other specialists. Furthermore, medication, out-patient treatments and dental treatments are also available. However, public healthcare facilities in Italy vary in terms of quality depending on the region.</a:t>
            </a:r>
            <a:endParaRPr lang="it-IT" sz="1400" b="1" u="sng" dirty="0">
              <a:solidFill>
                <a:schemeClr val="tx2">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lgn="just">
              <a:spcAft>
                <a:spcPts val="800"/>
              </a:spcAft>
              <a:buNone/>
            </a:pPr>
            <a:r>
              <a:rPr lang="it-IT" sz="1400" b="1" u="sng"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European</a:t>
            </a:r>
            <a:r>
              <a:rPr lang="it-IT" sz="1400" b="1" u="sng"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it-IT" sz="1400" b="1" u="sng"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Health</a:t>
            </a:r>
            <a:r>
              <a:rPr lang="it-IT" sz="1400" b="1" u="sng"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it-IT" sz="1400" b="1" u="sng"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Insurance</a:t>
            </a:r>
            <a:r>
              <a:rPr lang="it-IT" sz="1400" b="1" u="sng" dirty="0">
                <a:solidFill>
                  <a:srgbClr val="002060"/>
                </a:solidFill>
                <a:latin typeface="Calibri" panose="020F0502020204030204" pitchFamily="34" charset="0"/>
                <a:ea typeface="Times New Roman" panose="02020603050405020304" pitchFamily="18" charset="0"/>
                <a:cs typeface="Calibri" panose="020F0502020204030204" pitchFamily="34" charset="0"/>
              </a:rPr>
              <a:t> Card</a:t>
            </a:r>
          </a:p>
          <a:p>
            <a:pPr marL="0" indent="0">
              <a:buNone/>
            </a:pPr>
            <a:r>
              <a:rPr lang="en-US" sz="1400" dirty="0">
                <a:latin typeface="Calibri" panose="020F0502020204030204" pitchFamily="34" charset="0"/>
                <a:cs typeface="Calibri" panose="020F0502020204030204" pitchFamily="34" charset="0"/>
              </a:rPr>
              <a:t>A free card that gives you access to medically necessary, state-provided healthcare during a temporary stay in any of the 27 EU countries, Iceland, Liechtenstein, Norway and Switzerland under the same conditions and at the same cost (free in some countries) as people insured in that country. The </a:t>
            </a:r>
            <a:r>
              <a:rPr lang="en-US" sz="1400" u="sng" dirty="0">
                <a:latin typeface="Calibri" panose="020F0502020204030204" pitchFamily="34" charset="0"/>
                <a:cs typeface="Calibri" panose="020F0502020204030204" pitchFamily="34" charset="0"/>
                <a:hlinkClick r:id="rId3"/>
              </a:rPr>
              <a:t>covered</a:t>
            </a:r>
            <a:r>
              <a:rPr lang="en-US" sz="1400" u="sng" dirty="0">
                <a:latin typeface="Calibri" panose="020F0502020204030204" pitchFamily="34" charset="0"/>
                <a:cs typeface="Calibri" panose="020F0502020204030204" pitchFamily="34" charset="0"/>
              </a:rPr>
              <a:t> </a:t>
            </a:r>
            <a:r>
              <a:rPr lang="en-US" sz="1400" u="sng" dirty="0">
                <a:latin typeface="Calibri" panose="020F0502020204030204" pitchFamily="34" charset="0"/>
                <a:cs typeface="Calibri" panose="020F0502020204030204" pitchFamily="34" charset="0"/>
                <a:hlinkClick r:id="rId3"/>
              </a:rPr>
              <a:t>benefits </a:t>
            </a:r>
            <a:r>
              <a:rPr lang="en-US" sz="1400" dirty="0">
                <a:latin typeface="Calibri" panose="020F0502020204030204" pitchFamily="34" charset="0"/>
                <a:cs typeface="Calibri" panose="020F0502020204030204" pitchFamily="34" charset="0"/>
              </a:rPr>
              <a:t>include, for example, benefits provided in conjunction with chronic or existing illnesses as well as in conjunction with pregnancy and childbirth.</a:t>
            </a:r>
          </a:p>
          <a:p>
            <a:pPr marL="0" indent="0">
              <a:buNone/>
            </a:pPr>
            <a:r>
              <a:rPr lang="en-US" sz="1400" dirty="0">
                <a:latin typeface="Calibri" panose="020F0502020204030204" pitchFamily="34" charset="0"/>
                <a:cs typeface="Calibri" panose="020F0502020204030204" pitchFamily="34" charset="0"/>
              </a:rPr>
              <a:t>Cards are issued by the Italian Health Insurance System</a:t>
            </a:r>
            <a:endParaRPr lang="it-IT" sz="1400" b="1" u="sng" dirty="0">
              <a:solidFill>
                <a:schemeClr val="tx2">
                  <a:lumMod val="75000"/>
                  <a:lumOff val="25000"/>
                </a:schemeClr>
              </a:solidFill>
              <a:latin typeface="Calibri" panose="020F0502020204030204" pitchFamily="34" charset="0"/>
              <a:ea typeface="Times New Roman" panose="02020603050405020304" pitchFamily="18" charset="0"/>
              <a:cs typeface="Calibri" panose="020F0502020204030204" pitchFamily="34" charset="0"/>
            </a:endParaRPr>
          </a:p>
          <a:p>
            <a:pPr marL="0" indent="0" algn="just">
              <a:spcAft>
                <a:spcPts val="800"/>
              </a:spcAft>
              <a:buNone/>
            </a:pPr>
            <a:r>
              <a:rPr lang="it-IT" sz="1400" b="1" u="sng"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INFN </a:t>
            </a:r>
            <a:r>
              <a:rPr lang="it-IT" sz="1400" b="1" u="sng"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Health</a:t>
            </a:r>
            <a:r>
              <a:rPr lang="it-IT" sz="1400" b="1" u="sng"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Insurance</a:t>
            </a:r>
          </a:p>
          <a:p>
            <a:pPr marL="0" indent="0" algn="just">
              <a:spcAft>
                <a:spcPts val="800"/>
              </a:spcAft>
              <a:buNone/>
            </a:pPr>
            <a:r>
              <a:rPr lang="it-IT"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INFN </a:t>
            </a:r>
            <a:r>
              <a:rPr lang="it-IT" sz="1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provides</a:t>
            </a:r>
            <a:r>
              <a:rPr lang="it-IT"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it-IT" sz="1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all</a:t>
            </a:r>
            <a:r>
              <a:rPr lang="it-IT"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it-IT" sz="1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employees</a:t>
            </a:r>
            <a:r>
              <a:rPr lang="it-IT"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with a free </a:t>
            </a:r>
            <a:r>
              <a:rPr lang="it-IT" sz="1400" dirty="0">
                <a:latin typeface="Calibri" panose="020F0502020204030204" pitchFamily="34" charset="0"/>
                <a:cs typeface="Calibri" panose="020F0502020204030204" pitchFamily="34" charset="0"/>
              </a:rPr>
              <a:t>private</a:t>
            </a:r>
            <a:r>
              <a:rPr lang="it-IT"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it-IT" sz="1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health</a:t>
            </a:r>
            <a:r>
              <a:rPr lang="it-IT"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insurance with </a:t>
            </a:r>
            <a:r>
              <a:rPr lang="it-IT" sz="1400" i="1"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PosteAssicura</a:t>
            </a:r>
            <a:r>
              <a:rPr lang="it-IT" sz="1400" i="1" dirty="0">
                <a:solidFill>
                  <a:schemeClr val="tx1"/>
                </a:solidFill>
                <a:latin typeface="Calibri" panose="020F0502020204030204" pitchFamily="34" charset="0"/>
                <a:ea typeface="Times New Roman" panose="02020603050405020304" pitchFamily="18" charset="0"/>
                <a:cs typeface="Calibri" panose="020F0502020204030204" pitchFamily="34" charset="0"/>
              </a:rPr>
              <a:t>,</a:t>
            </a:r>
            <a:r>
              <a:rPr lang="it-IT"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it-IT" sz="1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which</a:t>
            </a:r>
            <a:r>
              <a:rPr lang="it-IT"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it-IT" sz="1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offers</a:t>
            </a:r>
            <a:r>
              <a:rPr lang="it-IT"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 </a:t>
            </a:r>
            <a:r>
              <a:rPr lang="it-IT" sz="1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variety</a:t>
            </a:r>
            <a:r>
              <a:rPr lang="it-IT"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of </a:t>
            </a:r>
            <a:r>
              <a:rPr lang="it-IT" sz="1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specialists</a:t>
            </a:r>
            <a:r>
              <a:rPr lang="it-IT"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and </a:t>
            </a:r>
            <a:r>
              <a:rPr lang="it-IT" sz="1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medical</a:t>
            </a:r>
            <a:r>
              <a:rPr lang="it-IT"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it-IT" sz="1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examinations</a:t>
            </a:r>
            <a:r>
              <a:rPr lang="it-IT"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Family </a:t>
            </a:r>
            <a:r>
              <a:rPr lang="it-IT" sz="1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members</a:t>
            </a:r>
            <a:r>
              <a:rPr lang="it-IT"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of the </a:t>
            </a:r>
            <a:r>
              <a:rPr lang="it-IT" sz="1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employee</a:t>
            </a:r>
            <a:r>
              <a:rPr lang="it-IT"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can </a:t>
            </a:r>
            <a:r>
              <a:rPr lang="it-IT" sz="1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also</a:t>
            </a:r>
            <a:r>
              <a:rPr lang="it-IT"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be </a:t>
            </a:r>
            <a:r>
              <a:rPr lang="it-IT" sz="1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included</a:t>
            </a:r>
            <a:r>
              <a:rPr lang="it-IT"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by </a:t>
            </a:r>
            <a:r>
              <a:rPr lang="it-IT" sz="1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paying</a:t>
            </a:r>
            <a:r>
              <a:rPr lang="it-IT"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the </a:t>
            </a:r>
            <a:r>
              <a:rPr lang="it-IT" sz="1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requested</a:t>
            </a:r>
            <a:r>
              <a:rPr lang="it-IT"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it-IT" sz="1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amount</a:t>
            </a:r>
            <a:r>
              <a:rPr lang="it-IT"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a:t>
            </a:r>
            <a:endParaRPr lang="it-IT" sz="1400" b="1" u="sng" dirty="0">
              <a:solidFill>
                <a:schemeClr val="tx2">
                  <a:lumMod val="75000"/>
                  <a:lumOff val="25000"/>
                </a:schemeClr>
              </a:solidFill>
              <a:latin typeface="Calibri" panose="020F0502020204030204" pitchFamily="34" charset="0"/>
              <a:ea typeface="Times New Roman" panose="02020603050405020304" pitchFamily="18" charset="0"/>
              <a:cs typeface="Calibri" panose="020F0502020204030204" pitchFamily="34" charset="0"/>
            </a:endParaRPr>
          </a:p>
          <a:p>
            <a:pPr algn="just">
              <a:spcAft>
                <a:spcPts val="800"/>
              </a:spcAft>
              <a:buFont typeface="Wingdings" panose="05000000000000000000" pitchFamily="2" charset="2"/>
              <a:buChar char="v"/>
            </a:pPr>
            <a:endParaRPr lang="it-IT" sz="900" b="1" u="sng" dirty="0">
              <a:solidFill>
                <a:schemeClr val="tx2">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800"/>
              </a:spcAft>
              <a:buFont typeface="Wingdings" panose="05000000000000000000" pitchFamily="2" charset="2"/>
              <a:buChar char="v"/>
            </a:pPr>
            <a:endParaRPr lang="it-IT" sz="9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800"/>
              </a:spcAft>
              <a:buFont typeface="Wingdings" panose="05000000000000000000" pitchFamily="2" charset="2"/>
              <a:buChar char="v"/>
            </a:pPr>
            <a:endParaRPr lang="it-IT" sz="9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800"/>
              </a:spcAft>
              <a:buFont typeface="Wingdings" panose="05000000000000000000" pitchFamily="2" charset="2"/>
              <a:buChar char="v"/>
            </a:pPr>
            <a:endParaRPr lang="it-IT" sz="9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800"/>
              </a:spcAft>
              <a:buFont typeface="Wingdings" panose="05000000000000000000" pitchFamily="2" charset="2"/>
              <a:buChar char="v"/>
            </a:pPr>
            <a:endParaRPr lang="it-IT" sz="9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800"/>
              </a:spcAft>
              <a:buFont typeface="Wingdings" panose="05000000000000000000" pitchFamily="2" charset="2"/>
              <a:buChar char="v"/>
            </a:pPr>
            <a:endParaRPr lang="it-IT" sz="9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800"/>
              </a:spcAft>
              <a:buFont typeface="Wingdings" panose="05000000000000000000" pitchFamily="2" charset="2"/>
              <a:buChar char="v"/>
            </a:pPr>
            <a:endParaRPr lang="it-IT" sz="9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800"/>
              </a:spcAft>
              <a:buFont typeface="Wingdings" panose="05000000000000000000" pitchFamily="2" charset="2"/>
              <a:buChar char="v"/>
            </a:pPr>
            <a:endParaRPr lang="it-IT" sz="900" u="sng"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90000"/>
              </a:lnSpc>
            </a:pPr>
            <a:endParaRPr lang="it-IT" sz="700" dirty="0"/>
          </a:p>
        </p:txBody>
      </p:sp>
      <p:sp>
        <p:nvSpPr>
          <p:cNvPr id="5" name="CasellaDiTesto 4">
            <a:extLst>
              <a:ext uri="{FF2B5EF4-FFF2-40B4-BE49-F238E27FC236}">
                <a16:creationId xmlns:a16="http://schemas.microsoft.com/office/drawing/2014/main" id="{D92D8E3F-1576-487A-A0FA-A0973CB62FE2}"/>
              </a:ext>
            </a:extLst>
          </p:cNvPr>
          <p:cNvSpPr txBox="1"/>
          <p:nvPr/>
        </p:nvSpPr>
        <p:spPr>
          <a:xfrm rot="1524370">
            <a:off x="10794759" y="249681"/>
            <a:ext cx="1245854" cy="800219"/>
          </a:xfrm>
          <a:prstGeom prst="rect">
            <a:avLst/>
          </a:prstGeom>
          <a:noFill/>
        </p:spPr>
        <p:txBody>
          <a:bodyPr wrap="none" rtlCol="0">
            <a:spAutoFit/>
          </a:bodyPr>
          <a:lstStyle/>
          <a:p>
            <a:r>
              <a:rPr lang="it-IT" sz="2800" b="1" dirty="0">
                <a:solidFill>
                  <a:srgbClr val="002060"/>
                </a:solidFill>
                <a:effectLst/>
                <a:ea typeface="Times New Roman" panose="02020603050405020304" pitchFamily="18" charset="0"/>
                <a:cs typeface="Calibri" panose="020F0502020204030204" pitchFamily="34" charset="0"/>
              </a:rPr>
              <a:t>HEALTH</a:t>
            </a:r>
          </a:p>
          <a:p>
            <a:endParaRPr lang="it-IT" dirty="0"/>
          </a:p>
        </p:txBody>
      </p:sp>
      <p:pic>
        <p:nvPicPr>
          <p:cNvPr id="8" name="Immagine 7">
            <a:extLst>
              <a:ext uri="{FF2B5EF4-FFF2-40B4-BE49-F238E27FC236}">
                <a16:creationId xmlns:a16="http://schemas.microsoft.com/office/drawing/2014/main" id="{F1CF58CB-4500-4031-BACC-95F745D10283}"/>
              </a:ext>
            </a:extLst>
          </p:cNvPr>
          <p:cNvPicPr>
            <a:picLocks noChangeAspect="1"/>
          </p:cNvPicPr>
          <p:nvPr/>
        </p:nvPicPr>
        <p:blipFill>
          <a:blip r:embed="rId4"/>
          <a:stretch>
            <a:fillRect/>
          </a:stretch>
        </p:blipFill>
        <p:spPr>
          <a:xfrm>
            <a:off x="11569534" y="6179127"/>
            <a:ext cx="687759" cy="687759"/>
          </a:xfrm>
          <a:prstGeom prst="rect">
            <a:avLst/>
          </a:prstGeom>
        </p:spPr>
      </p:pic>
    </p:spTree>
    <p:extLst>
      <p:ext uri="{BB962C8B-B14F-4D97-AF65-F5344CB8AC3E}">
        <p14:creationId xmlns:p14="http://schemas.microsoft.com/office/powerpoint/2010/main" val="21120699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5B167B3-5B1A-4A24-BB3D-DD7C2996044B}"/>
              </a:ext>
            </a:extLst>
          </p:cNvPr>
          <p:cNvPicPr>
            <a:picLocks noChangeAspect="1"/>
          </p:cNvPicPr>
          <p:nvPr/>
        </p:nvPicPr>
        <p:blipFill>
          <a:blip r:embed="rId2">
            <a:alphaModFix/>
          </a:blip>
          <a:stretch>
            <a:fillRect/>
          </a:stretch>
        </p:blipFill>
        <p:spPr>
          <a:xfrm>
            <a:off x="542423" y="2031950"/>
            <a:ext cx="4897500" cy="2794100"/>
          </a:xfrm>
          <a:prstGeom prst="rect">
            <a:avLst/>
          </a:prstGeom>
          <a:effectLst>
            <a:reflection blurRad="6350" endPos="0" dir="5400000" sy="-100000" algn="bl" rotWithShape="0"/>
          </a:effectLst>
          <a:scene3d>
            <a:camera prst="perspectiveHeroicExtremeRightFacing"/>
            <a:lightRig rig="threePt" dir="t"/>
          </a:scene3d>
          <a:sp3d extrusionH="76200" prstMaterial="matte">
            <a:extrusionClr>
              <a:srgbClr val="92D050"/>
            </a:extrusionClr>
          </a:sp3d>
        </p:spPr>
      </p:pic>
      <p:sp>
        <p:nvSpPr>
          <p:cNvPr id="3" name="Segnaposto contenuto 2">
            <a:extLst>
              <a:ext uri="{FF2B5EF4-FFF2-40B4-BE49-F238E27FC236}">
                <a16:creationId xmlns:a16="http://schemas.microsoft.com/office/drawing/2014/main" id="{C09F734E-9901-4708-8DCF-ED8C57ADC95F}"/>
              </a:ext>
            </a:extLst>
          </p:cNvPr>
          <p:cNvSpPr>
            <a:spLocks noGrp="1"/>
          </p:cNvSpPr>
          <p:nvPr>
            <p:ph idx="1"/>
          </p:nvPr>
        </p:nvSpPr>
        <p:spPr>
          <a:xfrm>
            <a:off x="5275292" y="451082"/>
            <a:ext cx="6537310" cy="6488506"/>
          </a:xfrm>
        </p:spPr>
        <p:txBody>
          <a:bodyPr anchor="t">
            <a:noAutofit/>
          </a:bodyPr>
          <a:lstStyle/>
          <a:p>
            <a:pPr algn="just">
              <a:spcAft>
                <a:spcPts val="800"/>
              </a:spcAft>
              <a:buFont typeface="Wingdings" panose="05000000000000000000" pitchFamily="2" charset="2"/>
              <a:buChar char="v"/>
            </a:pPr>
            <a:r>
              <a:rPr lang="it-IT" sz="1200" dirty="0">
                <a:effectLst/>
                <a:latin typeface="Calibri" panose="020F0502020204030204" pitchFamily="34" charset="0"/>
                <a:ea typeface="Times New Roman" panose="02020603050405020304" pitchFamily="18" charset="0"/>
                <a:cs typeface="Calibri" panose="020F0502020204030204" pitchFamily="34" charset="0"/>
              </a:rPr>
              <a:t>L'Istituto  Nazionale  di  Fisica  Nucleare  (INFN) è  un Ente  pubblico  nazionale  di  ricerca  a carattere non strumentale, con sede legale in Frascati (Roma).</a:t>
            </a:r>
          </a:p>
          <a:p>
            <a:pPr algn="just">
              <a:spcAft>
                <a:spcPts val="800"/>
              </a:spcAft>
              <a:buFont typeface="Wingdings" panose="05000000000000000000" pitchFamily="2" charset="2"/>
              <a:buChar char="v"/>
            </a:pPr>
            <a:r>
              <a:rPr lang="it-IT" sz="1200" dirty="0">
                <a:effectLst/>
                <a:latin typeface="Calibri" panose="020F0502020204030204" pitchFamily="34" charset="0"/>
                <a:ea typeface="Times New Roman" panose="02020603050405020304" pitchFamily="18" charset="0"/>
                <a:cs typeface="Calibri" panose="020F0502020204030204" pitchFamily="34" charset="0"/>
              </a:rPr>
              <a:t>Ha autonomia  scientifica,  statutaria,  organizzativa,  finanziaria,  patrimoniale  e  contabile.</a:t>
            </a:r>
          </a:p>
          <a:p>
            <a:pPr algn="just">
              <a:spcAft>
                <a:spcPts val="800"/>
              </a:spcAft>
              <a:buFont typeface="Wingdings" panose="05000000000000000000" pitchFamily="2" charset="2"/>
              <a:buChar char="v"/>
            </a:pPr>
            <a:r>
              <a:rPr lang="it-IT" sz="1200" dirty="0">
                <a:latin typeface="Calibri" panose="020F0502020204030204" pitchFamily="34" charset="0"/>
                <a:cs typeface="Calibri" panose="020F0502020204030204" pitchFamily="34" charset="0"/>
              </a:rPr>
              <a:t>P</a:t>
            </a:r>
            <a:r>
              <a:rPr lang="it-IT" sz="1200" dirty="0">
                <a:effectLst/>
                <a:latin typeface="Calibri" panose="020F0502020204030204" pitchFamily="34" charset="0"/>
                <a:cs typeface="Calibri" panose="020F0502020204030204" pitchFamily="34" charset="0"/>
              </a:rPr>
              <a:t>romuove, coordina ed effettua la ricerca scientifica nel campo della fisica nucleare, subnucleare, </a:t>
            </a:r>
            <a:r>
              <a:rPr lang="it-IT" sz="1200" dirty="0" err="1">
                <a:effectLst/>
                <a:latin typeface="Calibri" panose="020F0502020204030204" pitchFamily="34" charset="0"/>
                <a:cs typeface="Calibri" panose="020F0502020204030204" pitchFamily="34" charset="0"/>
              </a:rPr>
              <a:t>astroparticellare</a:t>
            </a:r>
            <a:r>
              <a:rPr lang="it-IT" sz="1200" dirty="0">
                <a:effectLst/>
                <a:latin typeface="Calibri" panose="020F0502020204030204" pitchFamily="34" charset="0"/>
                <a:cs typeface="Calibri" panose="020F0502020204030204" pitchFamily="34" charset="0"/>
              </a:rPr>
              <a:t> e delle interazioni fondamentali, nonché la ricerca e lo sviluppo tecnologico pertinenti all'attività in tali settori. Opera prevedendo forme di sinergia con altri Enti di ricerca e il mondo dell’impresa e nel rispetto della Carta Europea dei Ricercatori. Nel perseguimento della propria missione si avvale in via prioritaria della collaborazione con le Università, regolata da apposite convenzioni. </a:t>
            </a:r>
          </a:p>
          <a:p>
            <a:pPr algn="just">
              <a:spcAft>
                <a:spcPts val="800"/>
              </a:spcAft>
              <a:buFont typeface="Wingdings" panose="05000000000000000000" pitchFamily="2" charset="2"/>
              <a:buChar char="v"/>
            </a:pPr>
            <a:r>
              <a:rPr lang="it-IT" sz="1200" dirty="0">
                <a:latin typeface="Calibri" panose="020F0502020204030204" pitchFamily="34" charset="0"/>
                <a:cs typeface="Calibri" panose="020F0502020204030204" pitchFamily="34" charset="0"/>
              </a:rPr>
              <a:t>P</a:t>
            </a:r>
            <a:r>
              <a:rPr lang="it-IT" sz="1200" dirty="0">
                <a:effectLst/>
                <a:latin typeface="Calibri" panose="020F0502020204030204" pitchFamily="34" charset="0"/>
                <a:cs typeface="Calibri" panose="020F0502020204030204" pitchFamily="34" charset="0"/>
              </a:rPr>
              <a:t>romuove e partecipa a collaborazioni e ad organismi scientifici e tecnici internazionali operanti nell'ambito dei settori di sua competenza; stipula convenzioni e contratti in materia di studio, ricerca e servizi con Enti, società e imprese pubbliche e private, nazionali, comunitari, stranieri</a:t>
            </a:r>
            <a:r>
              <a:rPr lang="it-IT" sz="1200" dirty="0">
                <a:latin typeface="Calibri" panose="020F0502020204030204" pitchFamily="34" charset="0"/>
                <a:cs typeface="Calibri" panose="020F0502020204030204" pitchFamily="34" charset="0"/>
              </a:rPr>
              <a:t> </a:t>
            </a:r>
            <a:r>
              <a:rPr lang="it-IT" sz="1200" dirty="0">
                <a:effectLst/>
                <a:latin typeface="Calibri" panose="020F0502020204030204" pitchFamily="34" charset="0"/>
                <a:cs typeface="Calibri" panose="020F0502020204030204" pitchFamily="34" charset="0"/>
              </a:rPr>
              <a:t>e organizzazioni internazionali.</a:t>
            </a:r>
          </a:p>
          <a:p>
            <a:pPr algn="just">
              <a:buFont typeface="Wingdings" panose="05000000000000000000" pitchFamily="2" charset="2"/>
              <a:buChar char="v"/>
            </a:pPr>
            <a:r>
              <a:rPr lang="it-IT" sz="1200" dirty="0">
                <a:latin typeface="Calibri" panose="020F0502020204030204" pitchFamily="34" charset="0"/>
                <a:cs typeface="Calibri" panose="020F0502020204030204" pitchFamily="34" charset="0"/>
              </a:rPr>
              <a:t>P</a:t>
            </a:r>
            <a:r>
              <a:rPr lang="it-IT" sz="1200" dirty="0">
                <a:effectLst/>
                <a:latin typeface="Calibri" panose="020F0502020204030204" pitchFamily="34" charset="0"/>
                <a:cs typeface="Calibri" panose="020F0502020204030204" pitchFamily="34" charset="0"/>
              </a:rPr>
              <a:t>romuove, realizza e opera grandi infrastrutture di ricerca, mettendole a disposizione di un’ampia comunità nazionale e internazionale anche interdisciplinare.</a:t>
            </a:r>
          </a:p>
          <a:p>
            <a:pPr algn="just">
              <a:buFont typeface="Wingdings" panose="05000000000000000000" pitchFamily="2" charset="2"/>
              <a:buChar char="v"/>
            </a:pPr>
            <a:r>
              <a:rPr lang="it-IT" sz="1200" dirty="0">
                <a:latin typeface="Calibri" panose="020F0502020204030204" pitchFamily="34" charset="0"/>
                <a:cs typeface="Calibri" panose="020F0502020204030204" pitchFamily="34" charset="0"/>
              </a:rPr>
              <a:t>S</a:t>
            </a:r>
            <a:r>
              <a:rPr lang="it-IT" sz="1200" dirty="0">
                <a:effectLst/>
                <a:latin typeface="Calibri" panose="020F0502020204030204" pitchFamily="34" charset="0"/>
                <a:cs typeface="Calibri" panose="020F0502020204030204" pitchFamily="34" charset="0"/>
              </a:rPr>
              <a:t>tipula accordi di collaborazione scientifica con l’industria nell’ambito dei quali può rendere disponibili conoscenze, mezzi strumentali e brevetti</a:t>
            </a:r>
            <a:r>
              <a:rPr lang="it-IT" sz="1200" dirty="0">
                <a:latin typeface="Calibri" panose="020F0502020204030204" pitchFamily="34" charset="0"/>
                <a:cs typeface="Calibri" panose="020F0502020204030204" pitchFamily="34" charset="0"/>
              </a:rPr>
              <a:t>.</a:t>
            </a:r>
          </a:p>
          <a:p>
            <a:pPr algn="just">
              <a:buFont typeface="Wingdings" panose="05000000000000000000" pitchFamily="2" charset="2"/>
              <a:buChar char="v"/>
            </a:pPr>
            <a:r>
              <a:rPr lang="it-IT" sz="1200" dirty="0">
                <a:latin typeface="Calibri" panose="020F0502020204030204" pitchFamily="34" charset="0"/>
                <a:cs typeface="Calibri" panose="020F0502020204030204" pitchFamily="34" charset="0"/>
              </a:rPr>
              <a:t>P</a:t>
            </a:r>
            <a:r>
              <a:rPr lang="it-IT" sz="1200" dirty="0">
                <a:effectLst/>
                <a:latin typeface="Calibri" panose="020F0502020204030204" pitchFamily="34" charset="0"/>
                <a:cs typeface="Calibri" panose="020F0502020204030204" pitchFamily="34" charset="0"/>
              </a:rPr>
              <a:t>romuove la costituzione, e partecipa a consorzi, fondazioni, associazioni, società, anche internazionali, stranieri e comunitari, che abbiano come scopo lo sviluppo delle ricerche, la prestazione di servizi a esse attinenti o il trasferimento e la valorizzazione di conoscenze, nei campi di sua competenza e in campi interdisciplinari e di interesse applicativo.</a:t>
            </a:r>
            <a:endParaRPr lang="it-IT" sz="1200" dirty="0">
              <a:latin typeface="Calibri" panose="020F0502020204030204" pitchFamily="34" charset="0"/>
              <a:cs typeface="Calibri" panose="020F0502020204030204" pitchFamily="34" charset="0"/>
            </a:endParaRPr>
          </a:p>
          <a:p>
            <a:pPr algn="just">
              <a:buFont typeface="Wingdings" panose="05000000000000000000" pitchFamily="2" charset="2"/>
              <a:buChar char="v"/>
            </a:pPr>
            <a:r>
              <a:rPr lang="it-IT" sz="1200" dirty="0">
                <a:latin typeface="Calibri" panose="020F0502020204030204" pitchFamily="34" charset="0"/>
                <a:cs typeface="Calibri" panose="020F0502020204030204" pitchFamily="34" charset="0"/>
              </a:rPr>
              <a:t>Fa</a:t>
            </a:r>
            <a:r>
              <a:rPr lang="it-IT" sz="1200" dirty="0">
                <a:effectLst/>
                <a:latin typeface="Calibri" panose="020F0502020204030204" pitchFamily="34" charset="0"/>
                <a:cs typeface="Calibri" panose="020F0502020204030204" pitchFamily="34" charset="0"/>
              </a:rPr>
              <a:t>vorisce l’innovazione promuovendo il trasferimento al mondo produttivo e alla società delle conoscenze e delle tecnologie acquisite. </a:t>
            </a:r>
            <a:r>
              <a:rPr lang="it-IT" sz="1200" dirty="0">
                <a:latin typeface="Calibri" panose="020F0502020204030204" pitchFamily="34" charset="0"/>
                <a:cs typeface="Calibri" panose="020F0502020204030204" pitchFamily="34" charset="0"/>
              </a:rPr>
              <a:t>P</a:t>
            </a:r>
            <a:r>
              <a:rPr lang="it-IT" sz="1200" dirty="0">
                <a:effectLst/>
                <a:latin typeface="Calibri" panose="020F0502020204030204" pitchFamily="34" charset="0"/>
                <a:cs typeface="Calibri" panose="020F0502020204030204" pitchFamily="34" charset="0"/>
              </a:rPr>
              <a:t>romuove e provvede alla formazione scientifica e alla diffusione della cultura nei settori istituzionali anche in collaborazione con le Università.</a:t>
            </a:r>
          </a:p>
          <a:p>
            <a:pPr algn="just">
              <a:buFont typeface="Wingdings" panose="05000000000000000000" pitchFamily="2" charset="2"/>
              <a:buChar char="v"/>
            </a:pPr>
            <a:r>
              <a:rPr lang="it-IT" sz="1200" dirty="0">
                <a:latin typeface="Calibri" panose="020F0502020204030204" pitchFamily="34" charset="0"/>
                <a:cs typeface="Calibri" panose="020F0502020204030204" pitchFamily="34" charset="0"/>
              </a:rPr>
              <a:t>P</a:t>
            </a:r>
            <a:r>
              <a:rPr lang="it-IT" sz="1200" dirty="0">
                <a:effectLst/>
                <a:latin typeface="Calibri" panose="020F0502020204030204" pitchFamily="34" charset="0"/>
                <a:cs typeface="Calibri" panose="020F0502020204030204" pitchFamily="34" charset="0"/>
              </a:rPr>
              <a:t>uò conferire borse di studio e premi</a:t>
            </a:r>
            <a:endParaRPr lang="it-IT" sz="1200" dirty="0">
              <a:latin typeface="Calibri" panose="020F0502020204030204" pitchFamily="34" charset="0"/>
              <a:cs typeface="Calibri" panose="020F0502020204030204" pitchFamily="34" charset="0"/>
            </a:endParaRPr>
          </a:p>
        </p:txBody>
      </p:sp>
      <p:sp>
        <p:nvSpPr>
          <p:cNvPr id="8" name="CasellaDiTesto 7">
            <a:extLst>
              <a:ext uri="{FF2B5EF4-FFF2-40B4-BE49-F238E27FC236}">
                <a16:creationId xmlns:a16="http://schemas.microsoft.com/office/drawing/2014/main" id="{D3C6F044-300B-4DD9-A3E7-5BF74E01CDBB}"/>
              </a:ext>
            </a:extLst>
          </p:cNvPr>
          <p:cNvSpPr txBox="1"/>
          <p:nvPr/>
        </p:nvSpPr>
        <p:spPr>
          <a:xfrm rot="20163941">
            <a:off x="504177" y="1801118"/>
            <a:ext cx="3067665" cy="461665"/>
          </a:xfrm>
          <a:prstGeom prst="rect">
            <a:avLst/>
          </a:prstGeom>
          <a:noFill/>
        </p:spPr>
        <p:txBody>
          <a:bodyPr wrap="square">
            <a:spAutoFit/>
          </a:bodyPr>
          <a:lstStyle/>
          <a:p>
            <a:r>
              <a:rPr lang="it-IT" sz="2400" b="1" dirty="0"/>
              <a:t>CONOSCERE L’</a:t>
            </a:r>
          </a:p>
        </p:txBody>
      </p:sp>
      <p:pic>
        <p:nvPicPr>
          <p:cNvPr id="2" name="Immagine 1">
            <a:extLst>
              <a:ext uri="{FF2B5EF4-FFF2-40B4-BE49-F238E27FC236}">
                <a16:creationId xmlns:a16="http://schemas.microsoft.com/office/drawing/2014/main" id="{FDE3886A-9D78-4139-AA96-ED55957297AF}"/>
              </a:ext>
            </a:extLst>
          </p:cNvPr>
          <p:cNvPicPr>
            <a:picLocks noChangeAspect="1"/>
          </p:cNvPicPr>
          <p:nvPr/>
        </p:nvPicPr>
        <p:blipFill>
          <a:blip r:embed="rId3"/>
          <a:stretch>
            <a:fillRect/>
          </a:stretch>
        </p:blipFill>
        <p:spPr>
          <a:xfrm>
            <a:off x="86304" y="6003527"/>
            <a:ext cx="854473" cy="854473"/>
          </a:xfrm>
          <a:prstGeom prst="rect">
            <a:avLst/>
          </a:prstGeom>
        </p:spPr>
      </p:pic>
    </p:spTree>
    <p:extLst>
      <p:ext uri="{BB962C8B-B14F-4D97-AF65-F5344CB8AC3E}">
        <p14:creationId xmlns:p14="http://schemas.microsoft.com/office/powerpoint/2010/main" val="22713252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22EEEF0-2B97-45C1-B8F5-8CA77E301B7E}"/>
              </a:ext>
            </a:extLst>
          </p:cNvPr>
          <p:cNvPicPr>
            <a:picLocks noChangeAspect="1"/>
          </p:cNvPicPr>
          <p:nvPr/>
        </p:nvPicPr>
        <p:blipFill>
          <a:blip r:embed="rId2"/>
          <a:stretch>
            <a:fillRect/>
          </a:stretch>
        </p:blipFill>
        <p:spPr>
          <a:xfrm>
            <a:off x="9430871" y="0"/>
            <a:ext cx="2461752" cy="2769959"/>
          </a:xfrm>
          <a:prstGeom prst="rect">
            <a:avLst/>
          </a:prstGeom>
        </p:spPr>
      </p:pic>
      <p:graphicFrame>
        <p:nvGraphicFramePr>
          <p:cNvPr id="9" name="Segnaposto contenuto 8">
            <a:extLst>
              <a:ext uri="{FF2B5EF4-FFF2-40B4-BE49-F238E27FC236}">
                <a16:creationId xmlns:a16="http://schemas.microsoft.com/office/drawing/2014/main" id="{9F9B5D94-FD46-4105-8A06-5EBE59CE01ED}"/>
              </a:ext>
            </a:extLst>
          </p:cNvPr>
          <p:cNvGraphicFramePr>
            <a:graphicFrameLocks noGrp="1"/>
          </p:cNvGraphicFramePr>
          <p:nvPr>
            <p:ph idx="1"/>
            <p:extLst>
              <p:ext uri="{D42A27DB-BD31-4B8C-83A1-F6EECF244321}">
                <p14:modId xmlns:p14="http://schemas.microsoft.com/office/powerpoint/2010/main" val="3169398594"/>
              </p:ext>
            </p:extLst>
          </p:nvPr>
        </p:nvGraphicFramePr>
        <p:xfrm>
          <a:off x="5111303" y="2296560"/>
          <a:ext cx="5932417" cy="4326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asellaDiTesto 10">
            <a:extLst>
              <a:ext uri="{FF2B5EF4-FFF2-40B4-BE49-F238E27FC236}">
                <a16:creationId xmlns:a16="http://schemas.microsoft.com/office/drawing/2014/main" id="{F107FF0F-1D79-4D88-B629-7382AAFE467C}"/>
              </a:ext>
            </a:extLst>
          </p:cNvPr>
          <p:cNvSpPr txBox="1"/>
          <p:nvPr/>
        </p:nvSpPr>
        <p:spPr>
          <a:xfrm>
            <a:off x="2425390" y="4835219"/>
            <a:ext cx="1689100" cy="1015663"/>
          </a:xfrm>
          <a:prstGeom prst="rect">
            <a:avLst/>
          </a:prstGeom>
          <a:noFill/>
        </p:spPr>
        <p:txBody>
          <a:bodyPr wrap="square">
            <a:spAutoFit/>
          </a:bodyPr>
          <a:lstStyle/>
          <a:p>
            <a:pPr marL="171450" indent="-171450">
              <a:buFontTx/>
              <a:buChar char="-"/>
            </a:pPr>
            <a:r>
              <a:rPr lang="it-IT" sz="1200" dirty="0">
                <a:solidFill>
                  <a:schemeClr val="bg1"/>
                </a:solidFill>
              </a:rPr>
              <a:t>Comitato di Valutazione Internazionale</a:t>
            </a:r>
          </a:p>
          <a:p>
            <a:pPr marL="171450" indent="-171450">
              <a:buFontTx/>
              <a:buChar char="-"/>
            </a:pPr>
            <a:r>
              <a:rPr lang="it-IT" sz="1200" dirty="0">
                <a:solidFill>
                  <a:schemeClr val="bg1"/>
                </a:solidFill>
              </a:rPr>
              <a:t>all'Organismo Indipendente di Valutazione  </a:t>
            </a:r>
          </a:p>
        </p:txBody>
      </p:sp>
      <p:sp>
        <p:nvSpPr>
          <p:cNvPr id="12" name="CasellaDiTesto 11">
            <a:extLst>
              <a:ext uri="{FF2B5EF4-FFF2-40B4-BE49-F238E27FC236}">
                <a16:creationId xmlns:a16="http://schemas.microsoft.com/office/drawing/2014/main" id="{506B0D2F-F397-43F5-B23A-1E641E59B2EA}"/>
              </a:ext>
            </a:extLst>
          </p:cNvPr>
          <p:cNvSpPr txBox="1"/>
          <p:nvPr/>
        </p:nvSpPr>
        <p:spPr>
          <a:xfrm rot="20821723">
            <a:off x="-83867" y="80077"/>
            <a:ext cx="2615138" cy="430887"/>
          </a:xfrm>
          <a:prstGeom prst="rect">
            <a:avLst/>
          </a:prstGeom>
          <a:noFill/>
        </p:spPr>
        <p:txBody>
          <a:bodyPr wrap="square">
            <a:spAutoFit/>
          </a:bodyPr>
          <a:lstStyle/>
          <a:p>
            <a:r>
              <a:rPr lang="it-IT" sz="2200" b="1" dirty="0">
                <a:solidFill>
                  <a:srgbClr val="002060"/>
                </a:solidFill>
              </a:rPr>
              <a:t>ORGANIZZAZIONE</a:t>
            </a:r>
          </a:p>
        </p:txBody>
      </p:sp>
      <p:sp>
        <p:nvSpPr>
          <p:cNvPr id="19" name="CasellaDiTesto 18">
            <a:extLst>
              <a:ext uri="{FF2B5EF4-FFF2-40B4-BE49-F238E27FC236}">
                <a16:creationId xmlns:a16="http://schemas.microsoft.com/office/drawing/2014/main" id="{E73DDB28-FA24-456D-B676-936208CDDBAA}"/>
              </a:ext>
            </a:extLst>
          </p:cNvPr>
          <p:cNvSpPr txBox="1"/>
          <p:nvPr/>
        </p:nvSpPr>
        <p:spPr>
          <a:xfrm>
            <a:off x="5218368" y="3036835"/>
            <a:ext cx="1159684" cy="276999"/>
          </a:xfrm>
          <a:prstGeom prst="rect">
            <a:avLst/>
          </a:prstGeom>
          <a:noFill/>
        </p:spPr>
        <p:txBody>
          <a:bodyPr wrap="square">
            <a:spAutoFit/>
          </a:bodyPr>
          <a:lstStyle/>
          <a:p>
            <a:r>
              <a:rPr lang="it-IT" sz="1200" b="1" dirty="0">
                <a:solidFill>
                  <a:schemeClr val="tx2">
                    <a:lumMod val="90000"/>
                    <a:lumOff val="10000"/>
                  </a:schemeClr>
                </a:solidFill>
              </a:rPr>
              <a:t>RESPONSABILI</a:t>
            </a:r>
          </a:p>
        </p:txBody>
      </p:sp>
      <p:sp>
        <p:nvSpPr>
          <p:cNvPr id="28" name="CasellaDiTesto 27">
            <a:extLst>
              <a:ext uri="{FF2B5EF4-FFF2-40B4-BE49-F238E27FC236}">
                <a16:creationId xmlns:a16="http://schemas.microsoft.com/office/drawing/2014/main" id="{9886BC8A-EB1B-4284-BF29-66DEF4291882}"/>
              </a:ext>
            </a:extLst>
          </p:cNvPr>
          <p:cNvSpPr txBox="1"/>
          <p:nvPr/>
        </p:nvSpPr>
        <p:spPr>
          <a:xfrm>
            <a:off x="5395175" y="4171289"/>
            <a:ext cx="1242164" cy="577081"/>
          </a:xfrm>
          <a:prstGeom prst="rect">
            <a:avLst/>
          </a:prstGeom>
          <a:noFill/>
        </p:spPr>
        <p:txBody>
          <a:bodyPr wrap="square">
            <a:spAutoFit/>
          </a:bodyPr>
          <a:lstStyle/>
          <a:p>
            <a:pPr algn="ctr"/>
            <a:r>
              <a:rPr lang="it-IT" sz="1050" b="1" dirty="0">
                <a:solidFill>
                  <a:schemeClr val="tx2">
                    <a:lumMod val="90000"/>
                    <a:lumOff val="10000"/>
                  </a:schemeClr>
                </a:solidFill>
              </a:rPr>
              <a:t>RAPPRESENTANTI</a:t>
            </a:r>
          </a:p>
          <a:p>
            <a:pPr algn="ctr"/>
            <a:r>
              <a:rPr lang="it-IT" sz="1050" b="1" dirty="0">
                <a:solidFill>
                  <a:schemeClr val="tx2">
                    <a:lumMod val="90000"/>
                    <a:lumOff val="10000"/>
                  </a:schemeClr>
                </a:solidFill>
              </a:rPr>
              <a:t>E</a:t>
            </a:r>
          </a:p>
          <a:p>
            <a:pPr algn="ctr"/>
            <a:r>
              <a:rPr lang="it-IT" sz="1050" b="1" dirty="0">
                <a:solidFill>
                  <a:schemeClr val="tx2">
                    <a:lumMod val="90000"/>
                    <a:lumOff val="10000"/>
                  </a:schemeClr>
                </a:solidFill>
              </a:rPr>
              <a:t>REFERENTI</a:t>
            </a:r>
          </a:p>
        </p:txBody>
      </p:sp>
      <p:sp>
        <p:nvSpPr>
          <p:cNvPr id="29" name="CasellaDiTesto 28">
            <a:extLst>
              <a:ext uri="{FF2B5EF4-FFF2-40B4-BE49-F238E27FC236}">
                <a16:creationId xmlns:a16="http://schemas.microsoft.com/office/drawing/2014/main" id="{2566FC85-CEFC-4666-9DE3-35C27018AAF4}"/>
              </a:ext>
            </a:extLst>
          </p:cNvPr>
          <p:cNvSpPr txBox="1"/>
          <p:nvPr/>
        </p:nvSpPr>
        <p:spPr>
          <a:xfrm>
            <a:off x="4681409" y="5401946"/>
            <a:ext cx="2032069" cy="707886"/>
          </a:xfrm>
          <a:prstGeom prst="rect">
            <a:avLst/>
          </a:prstGeom>
          <a:noFill/>
        </p:spPr>
        <p:txBody>
          <a:bodyPr wrap="square">
            <a:spAutoFit/>
          </a:bodyPr>
          <a:lstStyle/>
          <a:p>
            <a:pPr algn="ctr"/>
            <a:r>
              <a:rPr lang="it-IT" sz="1000" b="1" dirty="0">
                <a:solidFill>
                  <a:schemeClr val="tx2">
                    <a:lumMod val="90000"/>
                    <a:lumOff val="10000"/>
                  </a:schemeClr>
                </a:solidFill>
              </a:rPr>
              <a:t>SICUREZZE </a:t>
            </a:r>
          </a:p>
          <a:p>
            <a:pPr algn="ctr"/>
            <a:r>
              <a:rPr lang="it-IT" sz="1000" b="1" dirty="0">
                <a:solidFill>
                  <a:schemeClr val="tx2">
                    <a:lumMod val="90000"/>
                    <a:lumOff val="10000"/>
                  </a:schemeClr>
                </a:solidFill>
              </a:rPr>
              <a:t>RADIOPROTEZIONE</a:t>
            </a:r>
          </a:p>
          <a:p>
            <a:pPr algn="ctr"/>
            <a:r>
              <a:rPr lang="it-IT" sz="1000" b="1" dirty="0">
                <a:solidFill>
                  <a:schemeClr val="tx2">
                    <a:lumMod val="90000"/>
                    <a:lumOff val="10000"/>
                  </a:schemeClr>
                </a:solidFill>
              </a:rPr>
              <a:t>MEDICINA</a:t>
            </a:r>
          </a:p>
          <a:p>
            <a:pPr algn="ctr"/>
            <a:r>
              <a:rPr lang="it-IT" sz="1000" b="1" dirty="0">
                <a:solidFill>
                  <a:schemeClr val="tx2">
                    <a:lumMod val="90000"/>
                    <a:lumOff val="10000"/>
                  </a:schemeClr>
                </a:solidFill>
              </a:rPr>
              <a:t>DEL LAVORO</a:t>
            </a:r>
          </a:p>
        </p:txBody>
      </p:sp>
      <p:pic>
        <p:nvPicPr>
          <p:cNvPr id="2" name="Immagine 1">
            <a:extLst>
              <a:ext uri="{FF2B5EF4-FFF2-40B4-BE49-F238E27FC236}">
                <a16:creationId xmlns:a16="http://schemas.microsoft.com/office/drawing/2014/main" id="{E8526491-4BC3-491F-854A-CCAA5FF7A7D5}"/>
              </a:ext>
            </a:extLst>
          </p:cNvPr>
          <p:cNvPicPr>
            <a:picLocks noChangeAspect="1"/>
          </p:cNvPicPr>
          <p:nvPr/>
        </p:nvPicPr>
        <p:blipFill>
          <a:blip r:embed="rId8"/>
          <a:stretch>
            <a:fillRect/>
          </a:stretch>
        </p:blipFill>
        <p:spPr>
          <a:xfrm>
            <a:off x="11367807" y="6100733"/>
            <a:ext cx="735232" cy="735232"/>
          </a:xfrm>
          <a:prstGeom prst="rect">
            <a:avLst/>
          </a:prstGeom>
        </p:spPr>
      </p:pic>
      <p:graphicFrame>
        <p:nvGraphicFramePr>
          <p:cNvPr id="14" name="Diagramma 13">
            <a:extLst>
              <a:ext uri="{FF2B5EF4-FFF2-40B4-BE49-F238E27FC236}">
                <a16:creationId xmlns:a16="http://schemas.microsoft.com/office/drawing/2014/main" id="{F7FACDD5-C28F-4BD2-8D87-2064564110F3}"/>
              </a:ext>
            </a:extLst>
          </p:cNvPr>
          <p:cNvGraphicFramePr/>
          <p:nvPr>
            <p:extLst>
              <p:ext uri="{D42A27DB-BD31-4B8C-83A1-F6EECF244321}">
                <p14:modId xmlns:p14="http://schemas.microsoft.com/office/powerpoint/2010/main" val="3135400830"/>
              </p:ext>
            </p:extLst>
          </p:nvPr>
        </p:nvGraphicFramePr>
        <p:xfrm>
          <a:off x="2889147" y="45561"/>
          <a:ext cx="5544411" cy="263255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3" name="Diagramma 12">
            <a:extLst>
              <a:ext uri="{FF2B5EF4-FFF2-40B4-BE49-F238E27FC236}">
                <a16:creationId xmlns:a16="http://schemas.microsoft.com/office/drawing/2014/main" id="{77FA9EF7-FE98-4673-ABC2-B67D30E50CF5}"/>
              </a:ext>
            </a:extLst>
          </p:cNvPr>
          <p:cNvGraphicFramePr/>
          <p:nvPr>
            <p:extLst>
              <p:ext uri="{D42A27DB-BD31-4B8C-83A1-F6EECF244321}">
                <p14:modId xmlns:p14="http://schemas.microsoft.com/office/powerpoint/2010/main" val="3904238536"/>
              </p:ext>
            </p:extLst>
          </p:nvPr>
        </p:nvGraphicFramePr>
        <p:xfrm>
          <a:off x="593477" y="2678118"/>
          <a:ext cx="3986474" cy="359061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28109265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
            <a:extLst>
              <a:ext uri="{FF2B5EF4-FFF2-40B4-BE49-F238E27FC236}">
                <a16:creationId xmlns:a16="http://schemas.microsoft.com/office/drawing/2014/main" id="{20692BB3-ECFA-435F-AF4F-73447E14B4E9}"/>
              </a:ext>
            </a:extLst>
          </p:cNvPr>
          <p:cNvSpPr txBox="1">
            <a:spLocks/>
          </p:cNvSpPr>
          <p:nvPr/>
        </p:nvSpPr>
        <p:spPr>
          <a:xfrm rot="20870996">
            <a:off x="-459691" y="59359"/>
            <a:ext cx="3202730" cy="3994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600" i="1" kern="1200" cap="all" baseline="0">
                <a:solidFill>
                  <a:schemeClr val="tx2"/>
                </a:solidFill>
                <a:latin typeface="+mj-lt"/>
                <a:ea typeface="+mj-ea"/>
                <a:cs typeface="+mj-cs"/>
              </a:defRPr>
            </a:lvl1pPr>
          </a:lstStyle>
          <a:p>
            <a:endParaRPr lang="it-IT" sz="1400" b="1" i="0" dirty="0">
              <a:solidFill>
                <a:srgbClr val="002060"/>
              </a:solidFill>
              <a:latin typeface="+mn-lt"/>
              <a:cs typeface="Calibri" panose="020F0502020204030204" pitchFamily="34" charset="0"/>
            </a:endParaRPr>
          </a:p>
          <a:p>
            <a:endParaRPr lang="it-IT" sz="1400" b="1" i="0" dirty="0">
              <a:solidFill>
                <a:srgbClr val="002060"/>
              </a:solidFill>
              <a:latin typeface="+mn-lt"/>
              <a:cs typeface="Calibri" panose="020F0502020204030204" pitchFamily="34" charset="0"/>
            </a:endParaRPr>
          </a:p>
          <a:p>
            <a:endParaRPr lang="it-IT" sz="1400" b="1" i="0" dirty="0">
              <a:solidFill>
                <a:srgbClr val="002060"/>
              </a:solidFill>
              <a:latin typeface="+mn-lt"/>
            </a:endParaRPr>
          </a:p>
        </p:txBody>
      </p:sp>
      <p:graphicFrame>
        <p:nvGraphicFramePr>
          <p:cNvPr id="28" name="Tabella 28">
            <a:extLst>
              <a:ext uri="{FF2B5EF4-FFF2-40B4-BE49-F238E27FC236}">
                <a16:creationId xmlns:a16="http://schemas.microsoft.com/office/drawing/2014/main" id="{99095EF0-09FF-4967-9C62-43CD583F7D26}"/>
              </a:ext>
            </a:extLst>
          </p:cNvPr>
          <p:cNvGraphicFramePr>
            <a:graphicFrameLocks noGrp="1"/>
          </p:cNvGraphicFramePr>
          <p:nvPr>
            <p:extLst>
              <p:ext uri="{D42A27DB-BD31-4B8C-83A1-F6EECF244321}">
                <p14:modId xmlns:p14="http://schemas.microsoft.com/office/powerpoint/2010/main" val="1808367945"/>
              </p:ext>
            </p:extLst>
          </p:nvPr>
        </p:nvGraphicFramePr>
        <p:xfrm>
          <a:off x="15631" y="0"/>
          <a:ext cx="11430505" cy="7215509"/>
        </p:xfrm>
        <a:graphic>
          <a:graphicData uri="http://schemas.openxmlformats.org/drawingml/2006/table">
            <a:tbl>
              <a:tblPr firstRow="1" bandRow="1">
                <a:tableStyleId>{5C22544A-7EE6-4342-B048-85BDC9FD1C3A}</a:tableStyleId>
              </a:tblPr>
              <a:tblGrid>
                <a:gridCol w="1541864">
                  <a:extLst>
                    <a:ext uri="{9D8B030D-6E8A-4147-A177-3AD203B41FA5}">
                      <a16:colId xmlns:a16="http://schemas.microsoft.com/office/drawing/2014/main" val="1689620991"/>
                    </a:ext>
                  </a:extLst>
                </a:gridCol>
                <a:gridCol w="2407777">
                  <a:extLst>
                    <a:ext uri="{9D8B030D-6E8A-4147-A177-3AD203B41FA5}">
                      <a16:colId xmlns:a16="http://schemas.microsoft.com/office/drawing/2014/main" val="646772067"/>
                    </a:ext>
                  </a:extLst>
                </a:gridCol>
                <a:gridCol w="3996489">
                  <a:extLst>
                    <a:ext uri="{9D8B030D-6E8A-4147-A177-3AD203B41FA5}">
                      <a16:colId xmlns:a16="http://schemas.microsoft.com/office/drawing/2014/main" val="341880027"/>
                    </a:ext>
                  </a:extLst>
                </a:gridCol>
                <a:gridCol w="3484375">
                  <a:extLst>
                    <a:ext uri="{9D8B030D-6E8A-4147-A177-3AD203B41FA5}">
                      <a16:colId xmlns:a16="http://schemas.microsoft.com/office/drawing/2014/main" val="2756585791"/>
                    </a:ext>
                  </a:extLst>
                </a:gridCol>
              </a:tblGrid>
              <a:tr h="371675">
                <a:tc>
                  <a:txBody>
                    <a:bodyPr/>
                    <a:lstStyle/>
                    <a:p>
                      <a:r>
                        <a:rPr lang="it-IT" dirty="0"/>
                        <a:t>STATUTO</a:t>
                      </a:r>
                    </a:p>
                  </a:txBody>
                  <a:tcPr/>
                </a:tc>
                <a:tc>
                  <a:txBody>
                    <a:bodyPr/>
                    <a:lstStyle/>
                    <a:p>
                      <a:pPr algn="ctr"/>
                      <a:r>
                        <a:rPr lang="it-IT" dirty="0"/>
                        <a:t>REGOLAMENTI</a:t>
                      </a:r>
                    </a:p>
                  </a:txBody>
                  <a:tcPr/>
                </a:tc>
                <a:tc>
                  <a:txBody>
                    <a:bodyPr/>
                    <a:lstStyle/>
                    <a:p>
                      <a:pPr algn="ctr"/>
                      <a:r>
                        <a:rPr lang="it-IT" sz="1800" dirty="0"/>
                        <a:t>DISCIPLINARI</a:t>
                      </a:r>
                    </a:p>
                  </a:txBody>
                  <a:tcPr/>
                </a:tc>
                <a:tc>
                  <a:txBody>
                    <a:bodyPr/>
                    <a:lstStyle/>
                    <a:p>
                      <a:pPr algn="ctr"/>
                      <a:r>
                        <a:rPr lang="it-IT" dirty="0"/>
                        <a:t>CODICI</a:t>
                      </a:r>
                    </a:p>
                  </a:txBody>
                  <a:tcPr/>
                </a:tc>
                <a:extLst>
                  <a:ext uri="{0D108BD9-81ED-4DB2-BD59-A6C34878D82A}">
                    <a16:rowId xmlns:a16="http://schemas.microsoft.com/office/drawing/2014/main" val="1818610112"/>
                  </a:ext>
                </a:extLst>
              </a:tr>
              <a:tr h="448518">
                <a:tc>
                  <a:txBody>
                    <a:bodyPr/>
                    <a:lstStyle/>
                    <a:p>
                      <a:r>
                        <a:rPr lang="it-IT" sz="1000" dirty="0">
                          <a:hlinkClick r:id="rId2"/>
                        </a:rPr>
                        <a:t>Statuto IINFN</a:t>
                      </a:r>
                      <a:endParaRPr lang="it-IT" sz="1000" dirty="0"/>
                    </a:p>
                  </a:txBody>
                  <a:tcPr/>
                </a:tc>
                <a:tc>
                  <a:txBody>
                    <a:bodyPr/>
                    <a:lstStyle/>
                    <a:p>
                      <a:r>
                        <a:rPr lang="it-IT" sz="1000" dirty="0">
                          <a:hlinkClick r:id="rId3"/>
                        </a:rPr>
                        <a:t>Regolamento   di Organizzazione   e   Funzionamento dell’INFN</a:t>
                      </a:r>
                      <a:endParaRPr lang="it-IT" sz="1000" dirty="0"/>
                    </a:p>
                  </a:txBody>
                  <a:tcPr/>
                </a:tc>
                <a:tc>
                  <a:txBody>
                    <a:bodyPr/>
                    <a:lstStyle/>
                    <a:p>
                      <a:r>
                        <a:rPr lang="it-IT" sz="1000" dirty="0">
                          <a:hlinkClick r:id="rId4"/>
                        </a:rPr>
                        <a:t>Disciplinare  per il conferimento degli assegni per la collaborazione all’attività di ricerca dell’INFN e per la partecipazione al finanziamento di assegni</a:t>
                      </a:r>
                      <a:endParaRPr lang="it-IT" sz="1000" dirty="0"/>
                    </a:p>
                  </a:txBody>
                  <a:tcPr/>
                </a:tc>
                <a:tc>
                  <a:txBody>
                    <a:bodyPr/>
                    <a:lstStyle/>
                    <a:p>
                      <a:r>
                        <a:rPr lang="it-IT" sz="1000" b="0" u="sng" dirty="0">
                          <a:effectLst/>
                          <a:hlinkClick r:id="rId5"/>
                        </a:rPr>
                        <a:t>Codice etico</a:t>
                      </a:r>
                      <a:endParaRPr lang="it-IT" sz="1000" b="0" u="none" dirty="0"/>
                    </a:p>
                  </a:txBody>
                  <a:tcPr/>
                </a:tc>
                <a:extLst>
                  <a:ext uri="{0D108BD9-81ED-4DB2-BD59-A6C34878D82A}">
                    <a16:rowId xmlns:a16="http://schemas.microsoft.com/office/drawing/2014/main" val="182339177"/>
                  </a:ext>
                </a:extLst>
              </a:tr>
              <a:tr h="435952">
                <a:tc>
                  <a:txBody>
                    <a:bodyPr/>
                    <a:lstStyle/>
                    <a:p>
                      <a:endParaRPr lang="it-IT" sz="1000"/>
                    </a:p>
                  </a:txBody>
                  <a:tcPr/>
                </a:tc>
                <a:tc>
                  <a:txBody>
                    <a:bodyPr/>
                    <a:lstStyle/>
                    <a:p>
                      <a:r>
                        <a:rPr lang="it-IT" sz="1000" b="0" dirty="0">
                          <a:hlinkClick r:id="rId6"/>
                        </a:rPr>
                        <a:t>Regolamento del Personale dell'INFN</a:t>
                      </a:r>
                      <a:endParaRPr lang="it-IT" sz="1000" b="0" dirty="0"/>
                    </a:p>
                  </a:txBody>
                  <a:tcPr/>
                </a:tc>
                <a:tc>
                  <a:txBody>
                    <a:bodyPr/>
                    <a:lstStyle/>
                    <a:p>
                      <a:r>
                        <a:rPr lang="it-IT" sz="1000" dirty="0">
                          <a:hlinkClick r:id="rId7"/>
                        </a:rPr>
                        <a:t>Disciplinare per l'applicazione dell'istituto del Lavoro Agile nell'INFN</a:t>
                      </a:r>
                      <a:endParaRPr lang="it-IT" sz="1000" dirty="0"/>
                    </a:p>
                  </a:txBody>
                  <a:tcPr/>
                </a:tc>
                <a:tc>
                  <a:txBody>
                    <a:bodyPr/>
                    <a:lstStyle/>
                    <a:p>
                      <a:r>
                        <a:rPr lang="it-IT" sz="1000" b="0" u="none" dirty="0">
                          <a:effectLst/>
                          <a:hlinkClick r:id="rId8"/>
                        </a:rPr>
                        <a:t>Codice di comportamento per la tutela della dignità delle persone che lavorano e operano all'interno dell’Ente</a:t>
                      </a:r>
                      <a:endParaRPr lang="it-IT" sz="1000" b="0" u="none" dirty="0"/>
                    </a:p>
                  </a:txBody>
                  <a:tcPr/>
                </a:tc>
                <a:extLst>
                  <a:ext uri="{0D108BD9-81ED-4DB2-BD59-A6C34878D82A}">
                    <a16:rowId xmlns:a16="http://schemas.microsoft.com/office/drawing/2014/main" val="1977565837"/>
                  </a:ext>
                </a:extLst>
              </a:tr>
              <a:tr h="495171">
                <a:tc>
                  <a:txBody>
                    <a:bodyPr/>
                    <a:lstStyle/>
                    <a:p>
                      <a:endParaRPr lang="it-IT" sz="1000" dirty="0"/>
                    </a:p>
                  </a:txBody>
                  <a:tcPr/>
                </a:tc>
                <a:tc>
                  <a:txBody>
                    <a:bodyPr/>
                    <a:lstStyle/>
                    <a:p>
                      <a:r>
                        <a:rPr lang="it-IT" sz="1000" dirty="0">
                          <a:hlinkClick r:id="rId9"/>
                        </a:rPr>
                        <a:t>Regolamento di Amministrazione, Finanza e Contabilità</a:t>
                      </a:r>
                      <a:endParaRPr lang="it-IT" sz="1000" dirty="0"/>
                    </a:p>
                  </a:txBody>
                  <a:tcPr/>
                </a:tc>
                <a:tc>
                  <a:txBody>
                    <a:bodyPr/>
                    <a:lstStyle/>
                    <a:p>
                      <a:r>
                        <a:rPr lang="it-IT" sz="1000" dirty="0">
                          <a:hlinkClick r:id="rId10"/>
                        </a:rPr>
                        <a:t>Disciplinare per la concessione di benefici di natura assistenziale e sociale dell’INFN</a:t>
                      </a:r>
                      <a:endParaRPr lang="it-IT" sz="1000" dirty="0"/>
                    </a:p>
                  </a:txBody>
                  <a:tcPr/>
                </a:tc>
                <a:tc>
                  <a:txBody>
                    <a:bodyPr/>
                    <a:lstStyle/>
                    <a:p>
                      <a:r>
                        <a:rPr lang="it-IT" sz="1000" b="0" u="none" dirty="0">
                          <a:effectLst/>
                          <a:hlinkClick r:id="rId11"/>
                        </a:rPr>
                        <a:t>Codice di Comportamento in materia di Anticorruzione</a:t>
                      </a:r>
                      <a:endParaRPr lang="it-IT" sz="1000" b="0" u="none" dirty="0"/>
                    </a:p>
                  </a:txBody>
                  <a:tcPr/>
                </a:tc>
                <a:extLst>
                  <a:ext uri="{0D108BD9-81ED-4DB2-BD59-A6C34878D82A}">
                    <a16:rowId xmlns:a16="http://schemas.microsoft.com/office/drawing/2014/main" val="2416300175"/>
                  </a:ext>
                </a:extLst>
              </a:tr>
              <a:tr h="555669">
                <a:tc>
                  <a:txBody>
                    <a:bodyPr/>
                    <a:lstStyle/>
                    <a:p>
                      <a:endParaRPr lang="it-IT" sz="1000"/>
                    </a:p>
                  </a:txBody>
                  <a:tcPr/>
                </a:tc>
                <a:tc>
                  <a:txBody>
                    <a:bodyPr/>
                    <a:lstStyle/>
                    <a:p>
                      <a:r>
                        <a:rPr lang="it-IT" sz="1000" dirty="0">
                          <a:hlinkClick r:id="rId12"/>
                        </a:rPr>
                        <a:t>Regolamento del trattamento dei dati sensibili e giudiziari </a:t>
                      </a:r>
                      <a:endParaRPr lang="it-IT" sz="1000" dirty="0"/>
                    </a:p>
                  </a:txBody>
                  <a:tcPr/>
                </a:tc>
                <a:tc>
                  <a:txBody>
                    <a:bodyPr/>
                    <a:lstStyle/>
                    <a:p>
                      <a:r>
                        <a:rPr lang="it-IT" sz="1000" dirty="0">
                          <a:hlinkClick r:id="rId13"/>
                        </a:rPr>
                        <a:t>Disciplinare recante le norme sui concorsi per l’assunzione del personale dipendente e sulle progressioni di carriera all’interno dei profili di ricercatore e tecnologo</a:t>
                      </a:r>
                      <a:endParaRPr lang="it-IT" sz="1000" dirty="0"/>
                    </a:p>
                  </a:txBody>
                  <a:tcPr/>
                </a:tc>
                <a:tc>
                  <a:txBody>
                    <a:bodyPr/>
                    <a:lstStyle/>
                    <a:p>
                      <a:endParaRPr lang="it-IT" dirty="0"/>
                    </a:p>
                  </a:txBody>
                  <a:tcPr/>
                </a:tc>
                <a:extLst>
                  <a:ext uri="{0D108BD9-81ED-4DB2-BD59-A6C34878D82A}">
                    <a16:rowId xmlns:a16="http://schemas.microsoft.com/office/drawing/2014/main" val="1657376983"/>
                  </a:ext>
                </a:extLst>
              </a:tr>
              <a:tr h="476350">
                <a:tc>
                  <a:txBody>
                    <a:bodyPr/>
                    <a:lstStyle/>
                    <a:p>
                      <a:endParaRPr lang="it-IT" sz="1000"/>
                    </a:p>
                  </a:txBody>
                  <a:tcPr/>
                </a:tc>
                <a:tc>
                  <a:txBody>
                    <a:bodyPr/>
                    <a:lstStyle/>
                    <a:p>
                      <a:r>
                        <a:rPr lang="it-IT" sz="1000" dirty="0">
                          <a:hlinkClick r:id="rId14"/>
                        </a:rPr>
                        <a:t>Regolamento costitutivo del fondo per la progettazione e l'innovazione per opere o lavori pubblici</a:t>
                      </a:r>
                      <a:endParaRPr lang="it-IT" sz="1000" dirty="0"/>
                    </a:p>
                  </a:txBody>
                  <a:tcPr/>
                </a:tc>
                <a:tc>
                  <a:txBody>
                    <a:bodyPr/>
                    <a:lstStyle/>
                    <a:p>
                      <a:r>
                        <a:rPr lang="it-IT" sz="1000" dirty="0">
                          <a:hlinkClick r:id="rId15"/>
                        </a:rPr>
                        <a:t>Disciplinare della Formazione</a:t>
                      </a:r>
                      <a:endParaRPr lang="it-IT" sz="1000" dirty="0"/>
                    </a:p>
                  </a:txBody>
                  <a:tcPr/>
                </a:tc>
                <a:tc>
                  <a:txBody>
                    <a:bodyPr/>
                    <a:lstStyle/>
                    <a:p>
                      <a:endParaRPr lang="it-IT" dirty="0"/>
                    </a:p>
                  </a:txBody>
                  <a:tcPr/>
                </a:tc>
                <a:extLst>
                  <a:ext uri="{0D108BD9-81ED-4DB2-BD59-A6C34878D82A}">
                    <a16:rowId xmlns:a16="http://schemas.microsoft.com/office/drawing/2014/main" val="3823948816"/>
                  </a:ext>
                </a:extLst>
              </a:tr>
              <a:tr h="448518">
                <a:tc>
                  <a:txBody>
                    <a:bodyPr/>
                    <a:lstStyle/>
                    <a:p>
                      <a:endParaRPr lang="it-IT" sz="1000"/>
                    </a:p>
                  </a:txBody>
                  <a:tcPr/>
                </a:tc>
                <a:tc>
                  <a:txBody>
                    <a:bodyPr/>
                    <a:lstStyle/>
                    <a:p>
                      <a:r>
                        <a:rPr lang="it-IT" sz="1000" dirty="0">
                          <a:hlinkClick r:id="rId16"/>
                        </a:rPr>
                        <a:t>Regolamento per l'assegnazione delle borse di studio dell'INFN</a:t>
                      </a:r>
                      <a:endParaRPr lang="it-IT" sz="1000" dirty="0"/>
                    </a:p>
                  </a:txBody>
                  <a:tcPr/>
                </a:tc>
                <a:tc>
                  <a:txBody>
                    <a:bodyPr/>
                    <a:lstStyle/>
                    <a:p>
                      <a:r>
                        <a:rPr lang="it-IT" sz="1000" dirty="0">
                          <a:hlinkClick r:id="rId17"/>
                        </a:rPr>
                        <a:t>Disciplinare recante le norme in merito ad </a:t>
                      </a:r>
                      <a:r>
                        <a:rPr lang="it-IT" sz="1000" dirty="0" err="1">
                          <a:hlinkClick r:id="rId17"/>
                        </a:rPr>
                        <a:t>attivita’</a:t>
                      </a:r>
                      <a:r>
                        <a:rPr lang="it-IT" sz="1000" dirty="0">
                          <a:hlinkClick r:id="rId17"/>
                        </a:rPr>
                        <a:t> svolte da personale esterno per seminari, partecipazione a comitati scientifici e collaborazioni scientifiche</a:t>
                      </a:r>
                      <a:endParaRPr lang="it-IT" sz="1000" dirty="0"/>
                    </a:p>
                  </a:txBody>
                  <a:tcPr/>
                </a:tc>
                <a:tc>
                  <a:txBody>
                    <a:bodyPr/>
                    <a:lstStyle/>
                    <a:p>
                      <a:endParaRPr lang="it-IT" dirty="0"/>
                    </a:p>
                  </a:txBody>
                  <a:tcPr/>
                </a:tc>
                <a:extLst>
                  <a:ext uri="{0D108BD9-81ED-4DB2-BD59-A6C34878D82A}">
                    <a16:rowId xmlns:a16="http://schemas.microsoft.com/office/drawing/2014/main" val="4125091396"/>
                  </a:ext>
                </a:extLst>
              </a:tr>
              <a:tr h="401318">
                <a:tc>
                  <a:txBody>
                    <a:bodyPr/>
                    <a:lstStyle/>
                    <a:p>
                      <a:endParaRPr lang="it-IT" sz="1000" dirty="0"/>
                    </a:p>
                  </a:txBody>
                  <a:tcPr/>
                </a:tc>
                <a:tc>
                  <a:txBody>
                    <a:bodyPr/>
                    <a:lstStyle/>
                    <a:p>
                      <a:r>
                        <a:rPr lang="it-IT" sz="1000" dirty="0">
                          <a:hlinkClick r:id="rId18"/>
                        </a:rPr>
                        <a:t>Integrazioni al Regolamento per il conferimento delle borse di studio dell'INFN</a:t>
                      </a:r>
                      <a:endParaRPr lang="it-IT" sz="1000" dirty="0"/>
                    </a:p>
                  </a:txBody>
                  <a:tcPr/>
                </a:tc>
                <a:tc>
                  <a:txBody>
                    <a:bodyPr/>
                    <a:lstStyle/>
                    <a:p>
                      <a:r>
                        <a:rPr lang="it-IT" sz="1000" dirty="0">
                          <a:hlinkClick r:id="rId19"/>
                        </a:rPr>
                        <a:t>Disciplinare per l'applicazione dell'istituto del Telelavoro nell'INFN</a:t>
                      </a:r>
                      <a:endParaRPr lang="it-IT" sz="1000" dirty="0"/>
                    </a:p>
                  </a:txBody>
                  <a:tcPr/>
                </a:tc>
                <a:tc>
                  <a:txBody>
                    <a:bodyPr/>
                    <a:lstStyle/>
                    <a:p>
                      <a:endParaRPr lang="it-IT" dirty="0"/>
                    </a:p>
                  </a:txBody>
                  <a:tcPr/>
                </a:tc>
                <a:extLst>
                  <a:ext uri="{0D108BD9-81ED-4DB2-BD59-A6C34878D82A}">
                    <a16:rowId xmlns:a16="http://schemas.microsoft.com/office/drawing/2014/main" val="1086644543"/>
                  </a:ext>
                </a:extLst>
              </a:tr>
              <a:tr h="370447">
                <a:tc>
                  <a:txBody>
                    <a:bodyPr/>
                    <a:lstStyle/>
                    <a:p>
                      <a:endParaRPr lang="it-IT" sz="1000" dirty="0">
                        <a:solidFill>
                          <a:srgbClr val="155767"/>
                        </a:solidFill>
                      </a:endParaRPr>
                    </a:p>
                  </a:txBody>
                  <a:tcPr/>
                </a:tc>
                <a:tc>
                  <a:txBody>
                    <a:bodyPr/>
                    <a:lstStyle/>
                    <a:p>
                      <a:endParaRPr lang="it-IT" sz="1000" baseline="0" dirty="0">
                        <a:solidFill>
                          <a:srgbClr val="0070C0"/>
                        </a:solidFill>
                      </a:endParaRPr>
                    </a:p>
                  </a:txBody>
                  <a:tcPr/>
                </a:tc>
                <a:tc>
                  <a:txBody>
                    <a:bodyPr/>
                    <a:lstStyle/>
                    <a:p>
                      <a:r>
                        <a:rPr lang="it-IT" sz="1000" baseline="0" dirty="0">
                          <a:solidFill>
                            <a:srgbClr val="0070C0"/>
                          </a:solidFill>
                          <a:hlinkClick r:id="rId20"/>
                        </a:rPr>
                        <a:t>Disciplinare per l'uso delle risorse informatiche nell'Istituto Nazionale di Fisica Nucleare</a:t>
                      </a:r>
                      <a:endParaRPr lang="it-IT" sz="1000" baseline="0" dirty="0">
                        <a:solidFill>
                          <a:srgbClr val="0070C0"/>
                        </a:solidFill>
                      </a:endParaRPr>
                    </a:p>
                  </a:txBody>
                  <a:tcPr/>
                </a:tc>
                <a:tc>
                  <a:txBody>
                    <a:bodyPr/>
                    <a:lstStyle/>
                    <a:p>
                      <a:endParaRPr lang="it-IT" dirty="0"/>
                    </a:p>
                  </a:txBody>
                  <a:tcPr/>
                </a:tc>
                <a:extLst>
                  <a:ext uri="{0D108BD9-81ED-4DB2-BD59-A6C34878D82A}">
                    <a16:rowId xmlns:a16="http://schemas.microsoft.com/office/drawing/2014/main" val="1557687481"/>
                  </a:ext>
                </a:extLst>
              </a:tr>
              <a:tr h="555669">
                <a:tc>
                  <a:txBody>
                    <a:bodyPr/>
                    <a:lstStyle/>
                    <a:p>
                      <a:pPr algn="ctr"/>
                      <a:r>
                        <a:rPr lang="it-IT" sz="1800" b="1" dirty="0">
                          <a:solidFill>
                            <a:schemeClr val="bg1"/>
                          </a:solidFill>
                        </a:rPr>
                        <a:t>CCNL</a:t>
                      </a:r>
                    </a:p>
                  </a:txBody>
                  <a:tcPr anchor="ctr">
                    <a:solidFill>
                      <a:srgbClr val="155767"/>
                    </a:solidFill>
                  </a:tcPr>
                </a:tc>
                <a:tc>
                  <a:txBody>
                    <a:bodyPr/>
                    <a:lstStyle/>
                    <a:p>
                      <a:endParaRPr lang="it-IT" sz="1000" dirty="0"/>
                    </a:p>
                  </a:txBody>
                  <a:tcPr/>
                </a:tc>
                <a:tc>
                  <a:txBody>
                    <a:bodyPr/>
                    <a:lstStyle/>
                    <a:p>
                      <a:r>
                        <a:rPr lang="it-IT" sz="1000" dirty="0">
                          <a:hlinkClick r:id="rId21"/>
                        </a:rPr>
                        <a:t>Disciplinare per la formazione della rosa indicativa dei candidati a dirigere le Sezioni, i Laboratori Nazionali ed i Centri Nazionali, da proporre al Consiglio Direttivo dell'INFN</a:t>
                      </a:r>
                      <a:endParaRPr lang="it-IT" sz="1000" dirty="0"/>
                    </a:p>
                  </a:txBody>
                  <a:tcPr/>
                </a:tc>
                <a:tc>
                  <a:txBody>
                    <a:bodyPr/>
                    <a:lstStyle/>
                    <a:p>
                      <a:endParaRPr lang="it-IT" dirty="0"/>
                    </a:p>
                  </a:txBody>
                  <a:tcPr/>
                </a:tc>
                <a:extLst>
                  <a:ext uri="{0D108BD9-81ED-4DB2-BD59-A6C34878D82A}">
                    <a16:rowId xmlns:a16="http://schemas.microsoft.com/office/drawing/2014/main" val="4184530162"/>
                  </a:ext>
                </a:extLst>
              </a:tr>
              <a:tr h="864375">
                <a:tc>
                  <a:txBody>
                    <a:bodyPr/>
                    <a:lstStyle/>
                    <a:p>
                      <a:r>
                        <a:rPr lang="it-IT" sz="1000" dirty="0">
                          <a:solidFill>
                            <a:srgbClr val="0070C0"/>
                          </a:solidFill>
                          <a:hlinkClick r:id="rId22">
                            <a:extLst>
                              <a:ext uri="{A12FA001-AC4F-418D-AE19-62706E023703}">
                                <ahyp:hlinkClr xmlns:ahyp="http://schemas.microsoft.com/office/drawing/2018/hyperlinkcolor" xmlns="" val="tx"/>
                              </a:ext>
                            </a:extLst>
                          </a:hlinkClick>
                        </a:rPr>
                        <a:t>CCNL 1998-2001 Enti Pubblici di Ricerca</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000" dirty="0">
                          <a:solidFill>
                            <a:srgbClr val="0070C0"/>
                          </a:solidFill>
                        </a:rPr>
                        <a:t>21 febbraio 2002</a:t>
                      </a:r>
                    </a:p>
                    <a:p>
                      <a:endParaRPr lang="it-IT" sz="1000" dirty="0">
                        <a:hlinkClick r:id="rId22"/>
                      </a:endParaRPr>
                    </a:p>
                  </a:txBody>
                  <a:tcPr/>
                </a:tc>
                <a:tc>
                  <a:txBody>
                    <a:bodyPr/>
                    <a:lstStyle/>
                    <a:p>
                      <a:endParaRPr lang="it-IT" sz="1000" dirty="0"/>
                    </a:p>
                  </a:txBody>
                  <a:tcPr/>
                </a:tc>
                <a:tc>
                  <a:txBody>
                    <a:bodyPr/>
                    <a:lstStyle/>
                    <a:p>
                      <a:r>
                        <a:rPr lang="it-IT" sz="1000" dirty="0">
                          <a:hlinkClick r:id="rId23"/>
                        </a:rPr>
                        <a:t>Disciplinare per lo svolgimento delle elezioni del rappresentante del personale ricercatore e tecnologo, dipendente o dotato di incarico di ricerca scientifica o tecnologica in seno al Consiglio Direttivo dell'INFN e del personale tecnico e amministrativo dipendente o dotato di incarico di collaborazione tecnica in seno al Consiglio Direttivo dell'INFN</a:t>
                      </a:r>
                      <a:endParaRPr lang="it-IT" sz="1000" dirty="0"/>
                    </a:p>
                  </a:txBody>
                  <a:tcPr/>
                </a:tc>
                <a:tc>
                  <a:txBody>
                    <a:bodyPr/>
                    <a:lstStyle/>
                    <a:p>
                      <a:endParaRPr lang="it-IT" dirty="0"/>
                    </a:p>
                  </a:txBody>
                  <a:tcPr/>
                </a:tc>
                <a:extLst>
                  <a:ext uri="{0D108BD9-81ED-4DB2-BD59-A6C34878D82A}">
                    <a16:rowId xmlns:a16="http://schemas.microsoft.com/office/drawing/2014/main" val="798507115"/>
                  </a:ext>
                </a:extLst>
              </a:tr>
              <a:tr h="0">
                <a:tc>
                  <a:txBody>
                    <a:bodyPr/>
                    <a:lstStyle/>
                    <a:p>
                      <a:r>
                        <a:rPr lang="it-IT" sz="1000">
                          <a:solidFill>
                            <a:srgbClr val="FF0000"/>
                          </a:solidFill>
                          <a:hlinkClick r:id="rId24"/>
                        </a:rPr>
                        <a:t>Raccolta sistematica  </a:t>
                      </a:r>
                      <a:r>
                        <a:rPr lang="it-IT" sz="1000" dirty="0">
                          <a:solidFill>
                            <a:srgbClr val="FF0000"/>
                          </a:solidFill>
                          <a:hlinkClick r:id="rId24"/>
                        </a:rPr>
                        <a:t>ARAN – Contratti Enti di Ricerca</a:t>
                      </a:r>
                      <a:endParaRPr lang="it-IT" sz="1000" dirty="0">
                        <a:solidFill>
                          <a:srgbClr val="FF0000"/>
                        </a:solidFill>
                      </a:endParaRPr>
                    </a:p>
                  </a:txBody>
                  <a:tcPr/>
                </a:tc>
                <a:tc>
                  <a:txBody>
                    <a:bodyPr/>
                    <a:lstStyle/>
                    <a:p>
                      <a:endParaRPr lang="it-IT" sz="1000" dirty="0"/>
                    </a:p>
                  </a:txBody>
                  <a:tcPr/>
                </a:tc>
                <a:tc>
                  <a:txBody>
                    <a:bodyPr/>
                    <a:lstStyle/>
                    <a:p>
                      <a:r>
                        <a:rPr lang="it-IT" sz="1000" dirty="0">
                          <a:hlinkClick r:id="rId25"/>
                        </a:rPr>
                        <a:t>Disciplinare per gli incarichi di associazione alle attività scientifiche dell'INFN</a:t>
                      </a:r>
                      <a:endParaRPr lang="it-IT" sz="1000" dirty="0"/>
                    </a:p>
                  </a:txBody>
                  <a:tcPr/>
                </a:tc>
                <a:tc>
                  <a:txBody>
                    <a:bodyPr/>
                    <a:lstStyle/>
                    <a:p>
                      <a:endParaRPr lang="it-IT" dirty="0"/>
                    </a:p>
                  </a:txBody>
                  <a:tcPr/>
                </a:tc>
                <a:extLst>
                  <a:ext uri="{0D108BD9-81ED-4DB2-BD59-A6C34878D82A}">
                    <a16:rowId xmlns:a16="http://schemas.microsoft.com/office/drawing/2014/main" val="13416619"/>
                  </a:ext>
                </a:extLst>
              </a:tr>
              <a:tr h="4013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b="1" dirty="0">
                          <a:solidFill>
                            <a:schemeClr val="bg1"/>
                          </a:solidFill>
                        </a:rPr>
                        <a:t>CCNI</a:t>
                      </a:r>
                    </a:p>
                  </a:txBody>
                  <a:tcPr anchor="ctr">
                    <a:solidFill>
                      <a:schemeClr val="accent1"/>
                    </a:solidFill>
                  </a:tcPr>
                </a:tc>
                <a:tc>
                  <a:txBody>
                    <a:bodyPr/>
                    <a:lstStyle/>
                    <a:p>
                      <a:endParaRPr lang="it-IT" sz="1000" dirty="0"/>
                    </a:p>
                  </a:txBody>
                  <a:tcPr/>
                </a:tc>
                <a:tc>
                  <a:txBody>
                    <a:bodyPr/>
                    <a:lstStyle/>
                    <a:p>
                      <a:r>
                        <a:rPr lang="it-IT" sz="1000" dirty="0">
                          <a:hlinkClick r:id="rId26"/>
                        </a:rPr>
                        <a:t>Rettifica al Disciplinare per gli incarichi di associazione alle attività scientifiche dell'INFN</a:t>
                      </a:r>
                      <a:endParaRPr lang="it-IT" sz="1000" dirty="0"/>
                    </a:p>
                  </a:txBody>
                  <a:tcPr/>
                </a:tc>
                <a:tc>
                  <a:txBody>
                    <a:bodyPr/>
                    <a:lstStyle/>
                    <a:p>
                      <a:endParaRPr lang="it-IT" dirty="0"/>
                    </a:p>
                  </a:txBody>
                  <a:tcPr/>
                </a:tc>
                <a:extLst>
                  <a:ext uri="{0D108BD9-81ED-4DB2-BD59-A6C34878D82A}">
                    <a16:rowId xmlns:a16="http://schemas.microsoft.com/office/drawing/2014/main" val="780978315"/>
                  </a:ext>
                </a:extLst>
              </a:tr>
              <a:tr h="391095">
                <a:tc>
                  <a:txBody>
                    <a:bodyPr/>
                    <a:lstStyle/>
                    <a:p>
                      <a:r>
                        <a:rPr lang="it-IT" sz="1000" dirty="0">
                          <a:hlinkClick r:id="rId27"/>
                        </a:rPr>
                        <a:t>Pagina INFN contrattazione Integrativa</a:t>
                      </a:r>
                      <a:endParaRPr lang="it-IT" sz="1000" dirty="0"/>
                    </a:p>
                  </a:txBody>
                  <a:tcPr/>
                </a:tc>
                <a:tc>
                  <a:txBody>
                    <a:bodyPr/>
                    <a:lstStyle/>
                    <a:p>
                      <a:endParaRPr lang="it-IT" sz="1000" dirty="0"/>
                    </a:p>
                  </a:txBody>
                  <a:tcPr/>
                </a:tc>
                <a:tc>
                  <a:txBody>
                    <a:bodyPr/>
                    <a:lstStyle/>
                    <a:p>
                      <a:r>
                        <a:rPr lang="it-IT" sz="1000" dirty="0">
                          <a:hlinkClick r:id="rId28"/>
                        </a:rPr>
                        <a:t>Disciplinare sul trattamento di missione del personale dell'INFN</a:t>
                      </a:r>
                      <a:endParaRPr lang="it-IT" sz="1000" dirty="0"/>
                    </a:p>
                  </a:txBody>
                  <a:tcPr/>
                </a:tc>
                <a:tc>
                  <a:txBody>
                    <a:bodyPr/>
                    <a:lstStyle/>
                    <a:p>
                      <a:endParaRPr lang="it-IT" dirty="0"/>
                    </a:p>
                  </a:txBody>
                  <a:tcPr/>
                </a:tc>
                <a:extLst>
                  <a:ext uri="{0D108BD9-81ED-4DB2-BD59-A6C34878D82A}">
                    <a16:rowId xmlns:a16="http://schemas.microsoft.com/office/drawing/2014/main" val="3656084909"/>
                  </a:ext>
                </a:extLst>
              </a:tr>
            </a:tbl>
          </a:graphicData>
        </a:graphic>
      </p:graphicFrame>
      <p:pic>
        <p:nvPicPr>
          <p:cNvPr id="2" name="Immagine 1">
            <a:extLst>
              <a:ext uri="{FF2B5EF4-FFF2-40B4-BE49-F238E27FC236}">
                <a16:creationId xmlns:a16="http://schemas.microsoft.com/office/drawing/2014/main" id="{18607DAA-7820-456A-9B4B-7E38F570F018}"/>
              </a:ext>
            </a:extLst>
          </p:cNvPr>
          <p:cNvPicPr>
            <a:picLocks noChangeAspect="1"/>
          </p:cNvPicPr>
          <p:nvPr/>
        </p:nvPicPr>
        <p:blipFill>
          <a:blip r:embed="rId29"/>
          <a:stretch>
            <a:fillRect/>
          </a:stretch>
        </p:blipFill>
        <p:spPr>
          <a:xfrm>
            <a:off x="11636221" y="6270422"/>
            <a:ext cx="576263" cy="576263"/>
          </a:xfrm>
          <a:prstGeom prst="rect">
            <a:avLst/>
          </a:prstGeom>
        </p:spPr>
      </p:pic>
      <p:sp>
        <p:nvSpPr>
          <p:cNvPr id="24" name="CasellaDiTesto 23">
            <a:extLst>
              <a:ext uri="{FF2B5EF4-FFF2-40B4-BE49-F238E27FC236}">
                <a16:creationId xmlns:a16="http://schemas.microsoft.com/office/drawing/2014/main" id="{F765DD67-0A35-49F1-9DC3-142D36A3BFD1}"/>
              </a:ext>
            </a:extLst>
          </p:cNvPr>
          <p:cNvSpPr txBox="1"/>
          <p:nvPr/>
        </p:nvSpPr>
        <p:spPr>
          <a:xfrm rot="5400000">
            <a:off x="9183695" y="3269819"/>
            <a:ext cx="5172503" cy="461665"/>
          </a:xfrm>
          <a:prstGeom prst="rect">
            <a:avLst/>
          </a:prstGeom>
          <a:noFill/>
        </p:spPr>
        <p:txBody>
          <a:bodyPr wrap="square">
            <a:spAutoFit/>
          </a:bodyPr>
          <a:lstStyle/>
          <a:p>
            <a:r>
              <a:rPr lang="it-IT" sz="2400" b="1" dirty="0">
                <a:solidFill>
                  <a:srgbClr val="002060"/>
                </a:solidFill>
              </a:rPr>
              <a:t>     PRINCIPALI  ATTI  NORMATIVI  INFN</a:t>
            </a:r>
          </a:p>
        </p:txBody>
      </p:sp>
    </p:spTree>
    <p:extLst>
      <p:ext uri="{BB962C8B-B14F-4D97-AF65-F5344CB8AC3E}">
        <p14:creationId xmlns:p14="http://schemas.microsoft.com/office/powerpoint/2010/main" val="17515719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5B167B3-5B1A-4A24-BB3D-DD7C2996044B}"/>
              </a:ext>
            </a:extLst>
          </p:cNvPr>
          <p:cNvPicPr>
            <a:picLocks noChangeAspect="1"/>
          </p:cNvPicPr>
          <p:nvPr/>
        </p:nvPicPr>
        <p:blipFill>
          <a:blip r:embed="rId2">
            <a:alphaModFix/>
          </a:blip>
          <a:stretch>
            <a:fillRect/>
          </a:stretch>
        </p:blipFill>
        <p:spPr>
          <a:xfrm>
            <a:off x="217610" y="2025973"/>
            <a:ext cx="4100314" cy="2339293"/>
          </a:xfrm>
          <a:prstGeom prst="rect">
            <a:avLst/>
          </a:prstGeom>
          <a:effectLst>
            <a:reflection blurRad="6350" endPos="0" dir="5400000" sy="-100000" algn="bl" rotWithShape="0"/>
          </a:effectLst>
          <a:scene3d>
            <a:camera prst="perspectiveHeroicExtremeRightFacing"/>
            <a:lightRig rig="threePt" dir="t"/>
          </a:scene3d>
          <a:sp3d extrusionH="76200" prstMaterial="matte">
            <a:extrusionClr>
              <a:srgbClr val="92D050"/>
            </a:extrusionClr>
          </a:sp3d>
        </p:spPr>
      </p:pic>
      <p:sp>
        <p:nvSpPr>
          <p:cNvPr id="3" name="Segnaposto contenuto 2">
            <a:extLst>
              <a:ext uri="{FF2B5EF4-FFF2-40B4-BE49-F238E27FC236}">
                <a16:creationId xmlns:a16="http://schemas.microsoft.com/office/drawing/2014/main" id="{C09F734E-9901-4708-8DCF-ED8C57ADC95F}"/>
              </a:ext>
            </a:extLst>
          </p:cNvPr>
          <p:cNvSpPr>
            <a:spLocks noGrp="1"/>
          </p:cNvSpPr>
          <p:nvPr>
            <p:ph idx="1"/>
          </p:nvPr>
        </p:nvSpPr>
        <p:spPr>
          <a:xfrm>
            <a:off x="4401671" y="81627"/>
            <a:ext cx="7410931" cy="6488506"/>
          </a:xfrm>
        </p:spPr>
        <p:txBody>
          <a:bodyPr anchor="t">
            <a:noAutofit/>
          </a:bodyPr>
          <a:lstStyle/>
          <a:p>
            <a:pPr marL="0" indent="0" algn="just">
              <a:spcBef>
                <a:spcPts val="0"/>
              </a:spcBef>
              <a:buNone/>
            </a:pPr>
            <a:r>
              <a:rPr lang="it-IT" sz="1200" b="1" dirty="0">
                <a:effectLst/>
                <a:latin typeface="Calibri" panose="020F0502020204030204" pitchFamily="34" charset="0"/>
                <a:ea typeface="Times New Roman" panose="02020603050405020304" pitchFamily="18" charset="0"/>
                <a:cs typeface="Calibri" panose="020F0502020204030204" pitchFamily="34" charset="0"/>
              </a:rPr>
              <a:t>ORARIO DI LAVORO</a:t>
            </a:r>
          </a:p>
          <a:p>
            <a:pPr marL="0" indent="0" algn="just">
              <a:spcBef>
                <a:spcPts val="0"/>
              </a:spcBef>
              <a:buNone/>
            </a:pPr>
            <a:r>
              <a:rPr lang="it-IT" sz="1200" dirty="0">
                <a:latin typeface="Calibri" panose="020F0502020204030204" pitchFamily="34" charset="0"/>
                <a:ea typeface="Times New Roman" panose="02020603050405020304" pitchFamily="18" charset="0"/>
                <a:cs typeface="Calibri" panose="020F0502020204030204" pitchFamily="34" charset="0"/>
              </a:rPr>
              <a:t>L’orario di lavoro (36 ore settimanali per i livelli IV-VIII e 36 ore settimanali nel quadrimestre per i livelli I-III) viene regolamentato dal CCNL e da accordi sindacali.  </a:t>
            </a:r>
          </a:p>
          <a:p>
            <a:pPr marL="0" indent="0" algn="just">
              <a:spcBef>
                <a:spcPts val="0"/>
              </a:spcBef>
              <a:buNone/>
            </a:pPr>
            <a:r>
              <a:rPr lang="it-IT" sz="1200" dirty="0">
                <a:latin typeface="Calibri" panose="020F0502020204030204" pitchFamily="34" charset="0"/>
                <a:ea typeface="Times New Roman" panose="02020603050405020304" pitchFamily="18" charset="0"/>
                <a:cs typeface="Calibri" panose="020F0502020204030204" pitchFamily="34" charset="0"/>
              </a:rPr>
              <a:t>La contrattazione decentrata definisce, attraverso accordi locali, l’orario di lavoro specifico di ciascuna Struttura (</a:t>
            </a:r>
            <a:r>
              <a:rPr lang="it-IT" sz="1200" dirty="0">
                <a:solidFill>
                  <a:srgbClr val="FF0000"/>
                </a:solidFill>
                <a:latin typeface="Calibri" panose="020F0502020204030204" pitchFamily="34" charset="0"/>
                <a:ea typeface="Times New Roman" panose="02020603050405020304" pitchFamily="18" charset="0"/>
                <a:cs typeface="Calibri" panose="020F0502020204030204" pitchFamily="34" charset="0"/>
              </a:rPr>
              <a:t>link</a:t>
            </a:r>
            <a:r>
              <a:rPr lang="it-IT" sz="1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 cura della Struttura</a:t>
            </a:r>
            <a:r>
              <a:rPr lang="it-IT" sz="1200" dirty="0">
                <a:latin typeface="Calibri" panose="020F0502020204030204" pitchFamily="34" charset="0"/>
                <a:ea typeface="Times New Roman" panose="02020603050405020304" pitchFamily="18" charset="0"/>
                <a:cs typeface="Calibri" panose="020F0502020204030204" pitchFamily="34" charset="0"/>
              </a:rPr>
              <a:t>).</a:t>
            </a:r>
          </a:p>
          <a:p>
            <a:pPr marL="0" indent="0" algn="just">
              <a:spcBef>
                <a:spcPts val="0"/>
              </a:spcBef>
              <a:buNone/>
            </a:pPr>
            <a:endParaRPr lang="it-IT" sz="1200" dirty="0">
              <a:latin typeface="Calibri" panose="020F0502020204030204" pitchFamily="34" charset="0"/>
              <a:ea typeface="Times New Roman" panose="02020603050405020304" pitchFamily="18" charset="0"/>
              <a:cs typeface="Calibri" panose="020F0502020204030204" pitchFamily="34" charset="0"/>
            </a:endParaRPr>
          </a:p>
          <a:p>
            <a:pPr marL="0" indent="0" algn="just">
              <a:spcBef>
                <a:spcPts val="0"/>
              </a:spcBef>
              <a:buNone/>
            </a:pPr>
            <a:r>
              <a:rPr lang="it-IT" sz="1200" dirty="0">
                <a:latin typeface="Calibri" panose="020F0502020204030204" pitchFamily="34" charset="0"/>
                <a:ea typeface="Times New Roman" panose="02020603050405020304" pitchFamily="18" charset="0"/>
                <a:cs typeface="Calibri" panose="020F0502020204030204" pitchFamily="34" charset="0"/>
              </a:rPr>
              <a:t>Le informazioni riguardanti il controllo dell’orario di lavoro sono state raccolte in modo organico nel Manuale di Gestione Sistema Presenze (</a:t>
            </a:r>
            <a:r>
              <a:rPr lang="it-IT" sz="1200" dirty="0">
                <a:solidFill>
                  <a:srgbClr val="FF0000"/>
                </a:solidFill>
                <a:latin typeface="Calibri" panose="020F0502020204030204" pitchFamily="34" charset="0"/>
                <a:ea typeface="Times New Roman" panose="02020603050405020304" pitchFamily="18" charset="0"/>
                <a:cs typeface="Calibri" panose="020F0502020204030204" pitchFamily="34" charset="0"/>
              </a:rPr>
              <a:t>link</a:t>
            </a:r>
            <a:r>
              <a:rPr lang="it-IT" sz="1200" dirty="0">
                <a:latin typeface="Calibri" panose="020F0502020204030204" pitchFamily="34" charset="0"/>
                <a:ea typeface="Times New Roman" panose="02020603050405020304" pitchFamily="18" charset="0"/>
                <a:cs typeface="Calibri" panose="020F0502020204030204" pitchFamily="34" charset="0"/>
              </a:rPr>
              <a:t>).</a:t>
            </a:r>
          </a:p>
          <a:p>
            <a:pPr marL="0" indent="0" algn="just">
              <a:spcBef>
                <a:spcPts val="0"/>
              </a:spcBef>
              <a:buNone/>
            </a:pPr>
            <a:endParaRPr lang="it-IT" sz="1200" dirty="0">
              <a:latin typeface="Calibri" panose="020F0502020204030204" pitchFamily="34" charset="0"/>
              <a:ea typeface="Times New Roman" panose="02020603050405020304" pitchFamily="18" charset="0"/>
              <a:cs typeface="Calibri" panose="020F0502020204030204" pitchFamily="34" charset="0"/>
            </a:endParaRPr>
          </a:p>
          <a:p>
            <a:pPr marL="0" indent="0" algn="just">
              <a:spcBef>
                <a:spcPts val="0"/>
              </a:spcBef>
              <a:buNone/>
            </a:pPr>
            <a:endParaRPr lang="it-IT" sz="1200" dirty="0">
              <a:latin typeface="Calibri" panose="020F0502020204030204" pitchFamily="34" charset="0"/>
              <a:ea typeface="Times New Roman" panose="02020603050405020304" pitchFamily="18" charset="0"/>
              <a:cs typeface="Calibri" panose="020F0502020204030204" pitchFamily="34" charset="0"/>
            </a:endParaRPr>
          </a:p>
          <a:p>
            <a:pPr marL="0" indent="0" algn="just">
              <a:spcBef>
                <a:spcPts val="0"/>
              </a:spcBef>
              <a:buNone/>
            </a:pPr>
            <a:r>
              <a:rPr lang="it-IT" sz="1200" b="1" dirty="0">
                <a:latin typeface="Calibri" panose="020F0502020204030204" pitchFamily="34" charset="0"/>
                <a:cs typeface="Calibri" panose="020F0502020204030204" pitchFamily="34" charset="0"/>
              </a:rPr>
              <a:t>SERVIZIO MENSA / BUONO PASTO</a:t>
            </a:r>
          </a:p>
          <a:p>
            <a:pPr marL="0" indent="0" algn="just">
              <a:spcBef>
                <a:spcPts val="0"/>
              </a:spcBef>
              <a:buNone/>
            </a:pPr>
            <a:r>
              <a:rPr lang="it-IT" sz="1200" dirty="0">
                <a:effectLst/>
                <a:latin typeface="Calibri" panose="020F0502020204030204" pitchFamily="34" charset="0"/>
                <a:cs typeface="Calibri" panose="020F0502020204030204" pitchFamily="34" charset="0"/>
              </a:rPr>
              <a:t>Il dipendente che svolge un’attività lavorativa superiore alle 6 ore giornaliere in presenza, in telelavoro, in modalità agile (IV-VIII) o in attività fuori sede (I-III), </a:t>
            </a:r>
            <a:r>
              <a:rPr lang="it-IT" sz="1200" dirty="0">
                <a:latin typeface="Calibri" panose="020F0502020204030204" pitchFamily="34" charset="0"/>
                <a:cs typeface="Calibri" panose="020F0502020204030204" pitchFamily="34" charset="0"/>
              </a:rPr>
              <a:t>ha diritto al riposo psico-fisico corrispondente all’erogazione di un pasto presso la mensa, nelle Strutture che ne dispongono, o alla corresponsione di un buono pasto cartaceo o ticket elettronico (</a:t>
            </a:r>
            <a:r>
              <a:rPr lang="it-IT" sz="1200" dirty="0">
                <a:solidFill>
                  <a:srgbClr val="FF0000"/>
                </a:solidFill>
                <a:latin typeface="Calibri" panose="020F0502020204030204" pitchFamily="34" charset="0"/>
                <a:cs typeface="Calibri" panose="020F0502020204030204" pitchFamily="34" charset="0"/>
              </a:rPr>
              <a:t>link</a:t>
            </a:r>
            <a:r>
              <a:rPr lang="it-IT" sz="1200" dirty="0">
                <a:latin typeface="Calibri" panose="020F0502020204030204" pitchFamily="34" charset="0"/>
                <a:cs typeface="Calibri" panose="020F0502020204030204" pitchFamily="34" charset="0"/>
              </a:rPr>
              <a:t> alle pagine web del Servizio che se ne occupa, a cura delle Strutture)  </a:t>
            </a:r>
          </a:p>
          <a:p>
            <a:pPr marL="0" indent="0" algn="just">
              <a:spcBef>
                <a:spcPts val="0"/>
              </a:spcBef>
              <a:buNone/>
            </a:pPr>
            <a:endParaRPr lang="it-IT" sz="1200" b="1" dirty="0">
              <a:effectLst/>
              <a:latin typeface="Calibri" panose="020F0502020204030204" pitchFamily="34" charset="0"/>
              <a:cs typeface="Calibri" panose="020F0502020204030204" pitchFamily="34" charset="0"/>
            </a:endParaRPr>
          </a:p>
          <a:p>
            <a:pPr marL="0" indent="0">
              <a:spcBef>
                <a:spcPts val="0"/>
              </a:spcBef>
              <a:buNone/>
            </a:pPr>
            <a:r>
              <a:rPr lang="it-IT" sz="1200" b="1" dirty="0">
                <a:latin typeface="Calibri" panose="020F0502020204030204" pitchFamily="34" charset="0"/>
                <a:cs typeface="Calibri" panose="020F0502020204030204" pitchFamily="34" charset="0"/>
              </a:rPr>
              <a:t>ACCESSI ALL’AREA DELLA STRUTTURA E ALLE RISORSE INFORMATICHE</a:t>
            </a:r>
          </a:p>
          <a:p>
            <a:pPr marL="0" indent="0" algn="just">
              <a:spcBef>
                <a:spcPts val="0"/>
              </a:spcBef>
              <a:buNone/>
            </a:pPr>
            <a:r>
              <a:rPr lang="it-IT" sz="1200" dirty="0">
                <a:latin typeface="Calibri" panose="020F0502020204030204" pitchFamily="34" charset="0"/>
                <a:cs typeface="Calibri" panose="020F0502020204030204" pitchFamily="34" charset="0"/>
              </a:rPr>
              <a:t>Il badge personalizzato di ogni dipendente dovrà essere utilizzato per certificare l’orario di lavoro in Sede, accedere alle aree delle Strutture quando previsto, ricevere il pasto nelle mense delle Strutture abilitate.</a:t>
            </a:r>
          </a:p>
          <a:p>
            <a:pPr marL="0" indent="0">
              <a:spcBef>
                <a:spcPts val="0"/>
              </a:spcBef>
              <a:buNone/>
            </a:pPr>
            <a:endParaRPr lang="it-IT" sz="1200" dirty="0">
              <a:latin typeface="Calibri" panose="020F0502020204030204" pitchFamily="34" charset="0"/>
              <a:cs typeface="Calibri" panose="020F0502020204030204" pitchFamily="34" charset="0"/>
            </a:endParaRPr>
          </a:p>
          <a:p>
            <a:pPr marL="0" indent="0">
              <a:spcBef>
                <a:spcPts val="0"/>
              </a:spcBef>
              <a:buNone/>
            </a:pPr>
            <a:r>
              <a:rPr lang="it-IT" sz="1200" dirty="0">
                <a:latin typeface="Calibri" panose="020F0502020204030204" pitchFamily="34" charset="0"/>
                <a:cs typeface="Calibri" panose="020F0502020204030204" pitchFamily="34" charset="0"/>
              </a:rPr>
              <a:t>L’accesso alle risorse informatiche INFN viene consentito solo dopo:</a:t>
            </a:r>
          </a:p>
          <a:p>
            <a:pPr algn="just">
              <a:spcBef>
                <a:spcPts val="0"/>
              </a:spcBef>
              <a:buFont typeface="Wingdings" pitchFamily="2" charset="2"/>
              <a:buChar char="v"/>
            </a:pPr>
            <a:r>
              <a:rPr lang="it-IT" sz="1200" dirty="0">
                <a:latin typeface="Calibri" panose="020F0502020204030204" pitchFamily="34" charset="0"/>
                <a:cs typeface="Calibri" panose="020F0502020204030204" pitchFamily="34" charset="0"/>
              </a:rPr>
              <a:t>l’avvenuta registrazione nel sistema anagrafico dell’INFN (</a:t>
            </a:r>
            <a:r>
              <a:rPr lang="it-IT" sz="1200" dirty="0">
                <a:latin typeface="Calibri" panose="020F0502020204030204" pitchFamily="34" charset="0"/>
                <a:cs typeface="Calibri" panose="020F0502020204030204" pitchFamily="34" charset="0"/>
                <a:hlinkClick r:id="rId3"/>
              </a:rPr>
              <a:t>https://signup.app.infn.it</a:t>
            </a:r>
            <a:r>
              <a:rPr lang="it-IT" sz="1200" dirty="0">
                <a:latin typeface="Calibri" panose="020F0502020204030204" pitchFamily="34" charset="0"/>
                <a:cs typeface="Calibri" panose="020F0502020204030204" pitchFamily="34" charset="0"/>
              </a:rPr>
              <a:t>)</a:t>
            </a:r>
          </a:p>
          <a:p>
            <a:pPr algn="just">
              <a:spcBef>
                <a:spcPts val="0"/>
              </a:spcBef>
              <a:buFont typeface="Wingdings" pitchFamily="2" charset="2"/>
              <a:buChar char="v"/>
            </a:pPr>
            <a:r>
              <a:rPr lang="it-IT" sz="1200" dirty="0">
                <a:latin typeface="Calibri" panose="020F0502020204030204" pitchFamily="34" charset="0"/>
                <a:cs typeface="Calibri" panose="020F0502020204030204" pitchFamily="34" charset="0"/>
              </a:rPr>
              <a:t>gli adempimenti obbligatori in materia di sicurezza informatica coordinandosi con il Centro di Calcolo della Struttura </a:t>
            </a:r>
            <a:r>
              <a:rPr lang="it-IT" sz="1200" dirty="0">
                <a:latin typeface="Calibri" panose="020F0502020204030204" pitchFamily="34" charset="0"/>
                <a:ea typeface="Times New Roman" panose="02020603050405020304" pitchFamily="18" charset="0"/>
                <a:cs typeface="Calibri" panose="020F0502020204030204" pitchFamily="34" charset="0"/>
              </a:rPr>
              <a:t>(</a:t>
            </a:r>
            <a:r>
              <a:rPr lang="it-IT" sz="1200" dirty="0">
                <a:solidFill>
                  <a:srgbClr val="FF0000"/>
                </a:solidFill>
                <a:latin typeface="Calibri" panose="020F0502020204030204" pitchFamily="34" charset="0"/>
                <a:ea typeface="Times New Roman" panose="02020603050405020304" pitchFamily="18" charset="0"/>
                <a:cs typeface="Calibri" panose="020F0502020204030204" pitchFamily="34" charset="0"/>
              </a:rPr>
              <a:t>link</a:t>
            </a:r>
            <a:r>
              <a:rPr lang="it-IT" sz="1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 cura della Struttura</a:t>
            </a:r>
            <a:r>
              <a:rPr lang="it-IT" sz="1200" dirty="0">
                <a:latin typeface="Calibri" panose="020F0502020204030204" pitchFamily="34" charset="0"/>
                <a:ea typeface="Times New Roman" panose="02020603050405020304" pitchFamily="18" charset="0"/>
                <a:cs typeface="Calibri" panose="020F0502020204030204" pitchFamily="34" charset="0"/>
              </a:rPr>
              <a:t>).</a:t>
            </a:r>
            <a:endParaRPr lang="it-IT" sz="1200" dirty="0">
              <a:latin typeface="Calibri" panose="020F0502020204030204" pitchFamily="34" charset="0"/>
              <a:cs typeface="Calibri" panose="020F0502020204030204" pitchFamily="34" charset="0"/>
            </a:endParaRPr>
          </a:p>
          <a:p>
            <a:pPr marL="0" indent="0" algn="just">
              <a:spcBef>
                <a:spcPts val="0"/>
              </a:spcBef>
              <a:buNone/>
            </a:pPr>
            <a:r>
              <a:rPr lang="it-IT" sz="1200" dirty="0">
                <a:latin typeface="Calibri" panose="020F0502020204030204" pitchFamily="34" charset="0"/>
                <a:cs typeface="Calibri" panose="020F0502020204030204" pitchFamily="34" charset="0"/>
              </a:rPr>
              <a:t> </a:t>
            </a:r>
          </a:p>
          <a:p>
            <a:pPr marL="0" indent="0" algn="ctr">
              <a:spcBef>
                <a:spcPts val="0"/>
              </a:spcBef>
              <a:buNone/>
            </a:pPr>
            <a:r>
              <a:rPr lang="it-IT" sz="1200" b="1" dirty="0">
                <a:latin typeface="Calibri" panose="020F0502020204030204" pitchFamily="34" charset="0"/>
                <a:cs typeface="Calibri" panose="020F0502020204030204" pitchFamily="34" charset="0"/>
              </a:rPr>
              <a:t>A CURA DELLE STRUTTURE</a:t>
            </a:r>
          </a:p>
          <a:p>
            <a:pPr marL="0" indent="0">
              <a:spcBef>
                <a:spcPts val="0"/>
              </a:spcBef>
              <a:buNone/>
            </a:pPr>
            <a:endParaRPr lang="it-IT" sz="1200" dirty="0">
              <a:latin typeface="Calibri" panose="020F0502020204030204" pitchFamily="34" charset="0"/>
              <a:cs typeface="Calibri" panose="020F0502020204030204" pitchFamily="34" charset="0"/>
            </a:endParaRPr>
          </a:p>
          <a:p>
            <a:pPr>
              <a:spcBef>
                <a:spcPts val="0"/>
              </a:spcBef>
              <a:buFont typeface="Wingdings" panose="05000000000000000000" pitchFamily="2" charset="2"/>
              <a:buChar char="v"/>
            </a:pPr>
            <a:r>
              <a:rPr lang="it-IT" sz="1200" dirty="0">
                <a:latin typeface="Calibri" panose="020F0502020204030204" pitchFamily="34" charset="0"/>
                <a:cs typeface="Calibri" panose="020F0502020204030204" pitchFamily="34" charset="0"/>
              </a:rPr>
              <a:t>Link alla home page dell’</a:t>
            </a:r>
            <a:r>
              <a:rPr lang="it-IT" sz="1200" dirty="0">
                <a:latin typeface="Calibri" panose="020F0502020204030204" pitchFamily="34" charset="0"/>
                <a:cs typeface="Calibri" panose="020F0502020204030204" pitchFamily="34" charset="0"/>
                <a:hlinkClick r:id="rId4"/>
              </a:rPr>
              <a:t>Amministrazione Centrale</a:t>
            </a:r>
            <a:r>
              <a:rPr lang="it-IT" sz="1200" dirty="0">
                <a:latin typeface="Calibri" panose="020F0502020204030204" pitchFamily="34" charset="0"/>
                <a:cs typeface="Calibri" panose="020F0502020204030204" pitchFamily="34" charset="0"/>
              </a:rPr>
              <a:t> e della Struttura</a:t>
            </a:r>
          </a:p>
          <a:p>
            <a:pPr>
              <a:spcBef>
                <a:spcPts val="0"/>
              </a:spcBef>
              <a:buFont typeface="Wingdings" panose="05000000000000000000" pitchFamily="2" charset="2"/>
              <a:buChar char="v"/>
            </a:pPr>
            <a:r>
              <a:rPr lang="it-IT" sz="1200" dirty="0">
                <a:effectLst/>
                <a:latin typeface="Calibri" panose="020F0502020204030204" pitchFamily="34" charset="0"/>
                <a:cs typeface="Calibri" panose="020F0502020204030204" pitchFamily="34" charset="0"/>
              </a:rPr>
              <a:t>Link alla logistica della Struttura (mappa, come raggiungerci, ecc.)</a:t>
            </a:r>
          </a:p>
          <a:p>
            <a:pPr>
              <a:spcBef>
                <a:spcPts val="0"/>
              </a:spcBef>
              <a:buFont typeface="Wingdings" panose="05000000000000000000" pitchFamily="2" charset="2"/>
              <a:buChar char="v"/>
            </a:pPr>
            <a:r>
              <a:rPr lang="it-IT" sz="1200" dirty="0">
                <a:latin typeface="Calibri" panose="020F0502020204030204" pitchFamily="34" charset="0"/>
                <a:cs typeface="Calibri" panose="020F0502020204030204" pitchFamily="34" charset="0"/>
              </a:rPr>
              <a:t>Link all’organigramma della Struttura (almeno le maggiori figure istituzionali) </a:t>
            </a:r>
          </a:p>
          <a:p>
            <a:pPr>
              <a:spcBef>
                <a:spcPts val="0"/>
              </a:spcBef>
              <a:buFont typeface="Wingdings" panose="05000000000000000000" pitchFamily="2" charset="2"/>
              <a:buChar char="v"/>
            </a:pPr>
            <a:r>
              <a:rPr lang="it-IT" sz="1200" dirty="0">
                <a:latin typeface="Calibri" panose="020F0502020204030204" pitchFamily="34" charset="0"/>
                <a:cs typeface="Calibri" panose="020F0502020204030204" pitchFamily="34" charset="0"/>
              </a:rPr>
              <a:t>Link al Provvedimento Organizzativo della Struttura</a:t>
            </a:r>
          </a:p>
          <a:p>
            <a:pPr>
              <a:spcBef>
                <a:spcPts val="0"/>
              </a:spcBef>
              <a:buFont typeface="Wingdings" panose="05000000000000000000" pitchFamily="2" charset="2"/>
              <a:buChar char="v"/>
            </a:pPr>
            <a:r>
              <a:rPr lang="it-IT" sz="1200" dirty="0">
                <a:latin typeface="Calibri" panose="020F0502020204030204" pitchFamily="34" charset="0"/>
                <a:cs typeface="Calibri" panose="020F0502020204030204" pitchFamily="34" charset="0"/>
              </a:rPr>
              <a:t>Link alla foresteria (ove presente) </a:t>
            </a:r>
          </a:p>
          <a:p>
            <a:pPr>
              <a:spcBef>
                <a:spcPts val="0"/>
              </a:spcBef>
              <a:buFont typeface="Wingdings" panose="05000000000000000000" pitchFamily="2" charset="2"/>
              <a:buChar char="v"/>
            </a:pPr>
            <a:r>
              <a:rPr lang="it-IT" sz="1200" dirty="0">
                <a:effectLst/>
                <a:latin typeface="Calibri" panose="020F0502020204030204" pitchFamily="34" charset="0"/>
                <a:cs typeface="Calibri" panose="020F0502020204030204" pitchFamily="34" charset="0"/>
              </a:rPr>
              <a:t>Link </a:t>
            </a:r>
            <a:r>
              <a:rPr lang="it-IT" sz="1200" dirty="0">
                <a:latin typeface="Calibri" panose="020F0502020204030204" pitchFamily="34" charset="0"/>
                <a:cs typeface="Calibri" panose="020F0502020204030204" pitchFamily="34" charset="0"/>
              </a:rPr>
              <a:t>u</a:t>
            </a:r>
            <a:r>
              <a:rPr lang="it-IT" sz="1200" dirty="0">
                <a:effectLst/>
                <a:latin typeface="Calibri" panose="020F0502020204030204" pitchFamily="34" charset="0"/>
                <a:cs typeface="Calibri" panose="020F0502020204030204" pitchFamily="34" charset="0"/>
              </a:rPr>
              <a:t>tili (Comune, ASL local</a:t>
            </a:r>
            <a:r>
              <a:rPr lang="it-IT" sz="1200" dirty="0">
                <a:latin typeface="Calibri" panose="020F0502020204030204" pitchFamily="34" charset="0"/>
                <a:cs typeface="Calibri" panose="020F0502020204030204" pitchFamily="34" charset="0"/>
              </a:rPr>
              <a:t>e, mezzi di trasporto, banche nelle vicinanze, Questura, Uffici postali</a:t>
            </a:r>
            <a:endParaRPr lang="it-IT" sz="1200" dirty="0">
              <a:effectLst/>
              <a:latin typeface="Calibri" panose="020F0502020204030204" pitchFamily="34" charset="0"/>
              <a:cs typeface="Calibri" panose="020F0502020204030204" pitchFamily="34" charset="0"/>
            </a:endParaRPr>
          </a:p>
        </p:txBody>
      </p:sp>
      <p:sp>
        <p:nvSpPr>
          <p:cNvPr id="8" name="CasellaDiTesto 7">
            <a:extLst>
              <a:ext uri="{FF2B5EF4-FFF2-40B4-BE49-F238E27FC236}">
                <a16:creationId xmlns:a16="http://schemas.microsoft.com/office/drawing/2014/main" id="{D3C6F044-300B-4DD9-A3E7-5BF74E01CDBB}"/>
              </a:ext>
            </a:extLst>
          </p:cNvPr>
          <p:cNvSpPr txBox="1"/>
          <p:nvPr/>
        </p:nvSpPr>
        <p:spPr>
          <a:xfrm rot="20163941">
            <a:off x="445012" y="1795141"/>
            <a:ext cx="2697773" cy="461665"/>
          </a:xfrm>
          <a:prstGeom prst="rect">
            <a:avLst/>
          </a:prstGeom>
          <a:noFill/>
        </p:spPr>
        <p:txBody>
          <a:bodyPr wrap="square">
            <a:spAutoFit/>
          </a:bodyPr>
          <a:lstStyle/>
          <a:p>
            <a:r>
              <a:rPr lang="it-IT" sz="2400" b="1" dirty="0"/>
              <a:t>Vita nella Struttura</a:t>
            </a:r>
          </a:p>
        </p:txBody>
      </p:sp>
      <p:pic>
        <p:nvPicPr>
          <p:cNvPr id="2" name="Immagine 1">
            <a:extLst>
              <a:ext uri="{FF2B5EF4-FFF2-40B4-BE49-F238E27FC236}">
                <a16:creationId xmlns:a16="http://schemas.microsoft.com/office/drawing/2014/main" id="{31AEDCA9-1618-4BD7-9AA0-9FB92CD93364}"/>
              </a:ext>
            </a:extLst>
          </p:cNvPr>
          <p:cNvPicPr>
            <a:picLocks noChangeAspect="1"/>
          </p:cNvPicPr>
          <p:nvPr/>
        </p:nvPicPr>
        <p:blipFill>
          <a:blip r:embed="rId5"/>
          <a:stretch>
            <a:fillRect/>
          </a:stretch>
        </p:blipFill>
        <p:spPr>
          <a:xfrm>
            <a:off x="11389418" y="6011632"/>
            <a:ext cx="846368" cy="846368"/>
          </a:xfrm>
          <a:prstGeom prst="rect">
            <a:avLst/>
          </a:prstGeom>
        </p:spPr>
      </p:pic>
    </p:spTree>
    <p:extLst>
      <p:ext uri="{BB962C8B-B14F-4D97-AF65-F5344CB8AC3E}">
        <p14:creationId xmlns:p14="http://schemas.microsoft.com/office/powerpoint/2010/main" val="13570044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144E32A-F844-4AF4-B49F-04ED2B8B54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E914E64-7FBE-4364-9269-4DE631477E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8"/>
            <a:ext cx="12192000" cy="68822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5">
            <a:extLst>
              <a:ext uri="{FF2B5EF4-FFF2-40B4-BE49-F238E27FC236}">
                <a16:creationId xmlns:a16="http://schemas.microsoft.com/office/drawing/2014/main" id="{D662C1F0-A610-42ED-8DBA-3310D4575666}"/>
              </a:ext>
            </a:extLst>
          </p:cNvPr>
          <p:cNvPicPr>
            <a:picLocks noChangeAspect="1"/>
          </p:cNvPicPr>
          <p:nvPr/>
        </p:nvPicPr>
        <p:blipFill rotWithShape="1">
          <a:blip r:embed="rId3"/>
          <a:srcRect l="33477" r="28624" b="-2"/>
          <a:stretch/>
        </p:blipFill>
        <p:spPr>
          <a:xfrm>
            <a:off x="8907154" y="-34399"/>
            <a:ext cx="3289046" cy="6899485"/>
          </a:xfrm>
          <a:custGeom>
            <a:avLst/>
            <a:gdLst/>
            <a:ahLst/>
            <a:cxnLst/>
            <a:rect l="l" t="t" r="r" b="b"/>
            <a:pathLst>
              <a:path w="3289046" h="6861282">
                <a:moveTo>
                  <a:pt x="1526218" y="0"/>
                </a:moveTo>
                <a:lnTo>
                  <a:pt x="3289046" y="0"/>
                </a:lnTo>
                <a:cubicBezTo>
                  <a:pt x="3287054" y="2287094"/>
                  <a:pt x="3285063" y="4574189"/>
                  <a:pt x="3283070" y="6861282"/>
                </a:cubicBezTo>
                <a:lnTo>
                  <a:pt x="1993086" y="6861281"/>
                </a:lnTo>
                <a:lnTo>
                  <a:pt x="0" y="2828831"/>
                </a:lnTo>
                <a:close/>
              </a:path>
            </a:pathLst>
          </a:custGeom>
        </p:spPr>
      </p:pic>
      <p:cxnSp>
        <p:nvCxnSpPr>
          <p:cNvPr id="17" name="Straight Connector 16">
            <a:extLst>
              <a:ext uri="{FF2B5EF4-FFF2-40B4-BE49-F238E27FC236}">
                <a16:creationId xmlns:a16="http://schemas.microsoft.com/office/drawing/2014/main" id="{2811FC32-0066-45D2-B3E6-2070D0AB29D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29965" y="-14289"/>
            <a:ext cx="3706024" cy="688893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4CB6981-7D33-4C71-A334-51A126A1E9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7547977" y="-10707"/>
            <a:ext cx="3354880" cy="689590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257A543A-23DF-4063-BA3C-76482C02D5E4}"/>
              </a:ext>
            </a:extLst>
          </p:cNvPr>
          <p:cNvSpPr txBox="1"/>
          <p:nvPr/>
        </p:nvSpPr>
        <p:spPr>
          <a:xfrm>
            <a:off x="197117" y="610227"/>
            <a:ext cx="6123842" cy="5715411"/>
          </a:xfrm>
          <a:prstGeom prst="rect">
            <a:avLst/>
          </a:prstGeom>
          <a:noFill/>
        </p:spPr>
        <p:txBody>
          <a:bodyPr wrap="square">
            <a:spAutoFit/>
          </a:bodyPr>
          <a:lstStyle/>
          <a:p>
            <a:pPr marL="0" indent="0" algn="just">
              <a:lnSpc>
                <a:spcPct val="90000"/>
              </a:lnSpc>
              <a:buNone/>
            </a:pPr>
            <a:r>
              <a:rPr lang="it-IT" sz="1400" dirty="0">
                <a:latin typeface="Calibri" panose="020F0502020204030204" pitchFamily="34" charset="0"/>
                <a:cs typeface="Calibri" panose="020F0502020204030204" pitchFamily="34" charset="0"/>
              </a:rPr>
              <a:t>L’attenzione verso il personale che necessiti di supporto economico è costante prerogativa dell’INFN che offre numerose iniziative di sostegno, regolate da apposito Disciplinare (</a:t>
            </a:r>
            <a:r>
              <a:rPr lang="it-IT" sz="1400" dirty="0">
                <a:latin typeface="Calibri" panose="020F0502020204030204" pitchFamily="34" charset="0"/>
                <a:cs typeface="Calibri" panose="020F0502020204030204" pitchFamily="34" charset="0"/>
                <a:hlinkClick r:id="rId4"/>
              </a:rPr>
              <a:t>Delibera CD n. 15780</a:t>
            </a:r>
            <a:r>
              <a:rPr lang="it-IT" sz="1400" dirty="0">
                <a:latin typeface="Calibri" panose="020F0502020204030204" pitchFamily="34" charset="0"/>
                <a:cs typeface="Calibri" panose="020F0502020204030204" pitchFamily="34" charset="0"/>
              </a:rPr>
              <a:t>) e gestite da circolari annuali periodiche, indicanti modi e tempi per la richiesta e l’assegnazione dei benefici.</a:t>
            </a:r>
          </a:p>
          <a:p>
            <a:pPr marL="0" indent="0" algn="just">
              <a:lnSpc>
                <a:spcPct val="90000"/>
              </a:lnSpc>
              <a:spcBef>
                <a:spcPts val="0"/>
              </a:spcBef>
              <a:buNone/>
            </a:pPr>
            <a:endParaRPr lang="it-IT" sz="1400" dirty="0">
              <a:latin typeface="Calibri" panose="020F0502020204030204" pitchFamily="34" charset="0"/>
              <a:cs typeface="Calibri" panose="020F0502020204030204" pitchFamily="34" charset="0"/>
            </a:endParaRPr>
          </a:p>
          <a:p>
            <a:pPr marL="0" indent="0" algn="just">
              <a:lnSpc>
                <a:spcPct val="90000"/>
              </a:lnSpc>
              <a:spcBef>
                <a:spcPts val="0"/>
              </a:spcBef>
              <a:buNone/>
            </a:pPr>
            <a:r>
              <a:rPr lang="it-IT" sz="1400" dirty="0">
                <a:latin typeface="Calibri" panose="020F0502020204030204" pitchFamily="34" charset="0"/>
                <a:cs typeface="Calibri" panose="020F0502020204030204" pitchFamily="34" charset="0"/>
              </a:rPr>
              <a:t>I benefici previsti sono:</a:t>
            </a:r>
          </a:p>
          <a:p>
            <a:pPr marL="0" indent="0" algn="just">
              <a:lnSpc>
                <a:spcPct val="90000"/>
              </a:lnSpc>
              <a:spcBef>
                <a:spcPts val="0"/>
              </a:spcBef>
              <a:buNone/>
            </a:pPr>
            <a:endParaRPr lang="it-IT" sz="1400" dirty="0">
              <a:latin typeface="Calibri" panose="020F0502020204030204" pitchFamily="34" charset="0"/>
              <a:cs typeface="Calibri" panose="020F0502020204030204" pitchFamily="34" charset="0"/>
            </a:endParaRPr>
          </a:p>
          <a:p>
            <a:pPr marL="285750" indent="-285750" algn="just">
              <a:lnSpc>
                <a:spcPct val="90000"/>
              </a:lnSpc>
              <a:buFont typeface="Wingdings" panose="05000000000000000000" pitchFamily="2" charset="2"/>
              <a:buChar char="v"/>
            </a:pPr>
            <a:r>
              <a:rPr lang="it-IT" sz="1400" b="1" dirty="0">
                <a:solidFill>
                  <a:srgbClr val="002060"/>
                </a:solidFill>
                <a:latin typeface="Calibri" panose="020F0502020204030204" pitchFamily="34" charset="0"/>
                <a:cs typeface="Calibri" panose="020F0502020204030204" pitchFamily="34" charset="0"/>
              </a:rPr>
              <a:t>sussidi</a:t>
            </a:r>
            <a:r>
              <a:rPr lang="it-IT" sz="1400" dirty="0">
                <a:solidFill>
                  <a:srgbClr val="002060"/>
                </a:solidFill>
                <a:latin typeface="Calibri" panose="020F0502020204030204" pitchFamily="34" charset="0"/>
                <a:cs typeface="Calibri" panose="020F0502020204030204" pitchFamily="34" charset="0"/>
              </a:rPr>
              <a:t>;</a:t>
            </a:r>
          </a:p>
          <a:p>
            <a:pPr marL="285750" indent="-285750" algn="just">
              <a:lnSpc>
                <a:spcPct val="90000"/>
              </a:lnSpc>
              <a:buFont typeface="Wingdings" panose="05000000000000000000" pitchFamily="2" charset="2"/>
              <a:buChar char="v"/>
            </a:pPr>
            <a:r>
              <a:rPr lang="it-IT" sz="1400" b="1" dirty="0">
                <a:solidFill>
                  <a:srgbClr val="002060"/>
                </a:solidFill>
                <a:latin typeface="Calibri" panose="020F0502020204030204" pitchFamily="34" charset="0"/>
                <a:cs typeface="Calibri" panose="020F0502020204030204" pitchFamily="34" charset="0"/>
              </a:rPr>
              <a:t>contributi </a:t>
            </a:r>
            <a:r>
              <a:rPr lang="it-IT" sz="1400" dirty="0">
                <a:latin typeface="Calibri" panose="020F0502020204030204" pitchFamily="34" charset="0"/>
                <a:cs typeface="Calibri" panose="020F0502020204030204" pitchFamily="34" charset="0"/>
              </a:rPr>
              <a:t>per figli e figlie in età prescolare e che frequentano la scuola primaria; </a:t>
            </a:r>
          </a:p>
          <a:p>
            <a:pPr marL="285750" indent="-285750" algn="just">
              <a:lnSpc>
                <a:spcPct val="90000"/>
              </a:lnSpc>
              <a:buFont typeface="Wingdings" panose="05000000000000000000" pitchFamily="2" charset="2"/>
              <a:buChar char="v"/>
            </a:pPr>
            <a:r>
              <a:rPr lang="it-IT" sz="1400" b="1" dirty="0">
                <a:solidFill>
                  <a:srgbClr val="002060"/>
                </a:solidFill>
                <a:latin typeface="Calibri" panose="020F0502020204030204" pitchFamily="34" charset="0"/>
                <a:cs typeface="Calibri" panose="020F0502020204030204" pitchFamily="34" charset="0"/>
              </a:rPr>
              <a:t>contributi </a:t>
            </a:r>
            <a:r>
              <a:rPr lang="it-IT" sz="1400" dirty="0">
                <a:latin typeface="Calibri" panose="020F0502020204030204" pitchFamily="34" charset="0"/>
                <a:cs typeface="Calibri" panose="020F0502020204030204" pitchFamily="34" charset="0"/>
              </a:rPr>
              <a:t>per figli e figlie che frequentano le scuole secondarie di primo e secondo grado e l’Università;</a:t>
            </a:r>
          </a:p>
          <a:p>
            <a:pPr marL="285750" indent="-285750" algn="just">
              <a:lnSpc>
                <a:spcPct val="90000"/>
              </a:lnSpc>
              <a:buFont typeface="Wingdings" panose="05000000000000000000" pitchFamily="2" charset="2"/>
              <a:buChar char="v"/>
            </a:pPr>
            <a:r>
              <a:rPr lang="it-IT" sz="1400" b="1" dirty="0">
                <a:solidFill>
                  <a:srgbClr val="002060"/>
                </a:solidFill>
                <a:latin typeface="Calibri" panose="020F0502020204030204" pitchFamily="34" charset="0"/>
                <a:cs typeface="Calibri" panose="020F0502020204030204" pitchFamily="34" charset="0"/>
              </a:rPr>
              <a:t>contributi </a:t>
            </a:r>
            <a:r>
              <a:rPr lang="it-IT" sz="1400" dirty="0">
                <a:latin typeface="Calibri" panose="020F0502020204030204" pitchFamily="34" charset="0"/>
                <a:cs typeface="Calibri" panose="020F0502020204030204" pitchFamily="34" charset="0"/>
              </a:rPr>
              <a:t>a favore di attività culturali, ricreative e con finalità sociali (CRAL); </a:t>
            </a:r>
          </a:p>
          <a:p>
            <a:pPr marL="285750" indent="-285750" algn="just">
              <a:lnSpc>
                <a:spcPct val="90000"/>
              </a:lnSpc>
              <a:buFont typeface="Wingdings" panose="05000000000000000000" pitchFamily="2" charset="2"/>
              <a:buChar char="v"/>
            </a:pPr>
            <a:r>
              <a:rPr lang="it-IT" sz="1400" b="1" dirty="0">
                <a:solidFill>
                  <a:srgbClr val="002060"/>
                </a:solidFill>
                <a:latin typeface="Calibri" panose="020F0502020204030204" pitchFamily="34" charset="0"/>
                <a:cs typeface="Calibri" panose="020F0502020204030204" pitchFamily="34" charset="0"/>
              </a:rPr>
              <a:t>prestiti</a:t>
            </a:r>
            <a:r>
              <a:rPr lang="it-IT" sz="1400" dirty="0">
                <a:latin typeface="Calibri" panose="020F0502020204030204" pitchFamily="34" charset="0"/>
                <a:cs typeface="Calibri" panose="020F0502020204030204" pitchFamily="34" charset="0"/>
              </a:rPr>
              <a:t>.</a:t>
            </a:r>
          </a:p>
          <a:p>
            <a:pPr marL="0" indent="0" algn="just">
              <a:lnSpc>
                <a:spcPct val="90000"/>
              </a:lnSpc>
              <a:buNone/>
            </a:pPr>
            <a:endParaRPr lang="it-IT" sz="1400" dirty="0">
              <a:latin typeface="Calibri" panose="020F0502020204030204" pitchFamily="34" charset="0"/>
              <a:cs typeface="Calibri" panose="020F0502020204030204" pitchFamily="34" charset="0"/>
            </a:endParaRPr>
          </a:p>
          <a:p>
            <a:pPr marL="0" indent="0" algn="just">
              <a:lnSpc>
                <a:spcPct val="90000"/>
              </a:lnSpc>
              <a:buNone/>
            </a:pPr>
            <a:r>
              <a:rPr lang="it-IT" sz="1400" dirty="0">
                <a:latin typeface="Calibri" panose="020F0502020204030204" pitchFamily="34" charset="0"/>
                <a:cs typeface="Calibri" panose="020F0502020204030204" pitchFamily="34" charset="0"/>
              </a:rPr>
              <a:t>L’INFN offre una serie di coperture assicurative al suo personale, concesse in forma gratuita o a pagamento e che necessitano talvolta di una semplice richiesta di iscrizione.</a:t>
            </a:r>
          </a:p>
          <a:p>
            <a:pPr marL="0" indent="0" algn="just">
              <a:lnSpc>
                <a:spcPct val="90000"/>
              </a:lnSpc>
              <a:spcBef>
                <a:spcPts val="0"/>
              </a:spcBef>
              <a:buNone/>
            </a:pPr>
            <a:endParaRPr lang="it-IT" sz="1400" dirty="0">
              <a:latin typeface="Calibri" panose="020F0502020204030204" pitchFamily="34" charset="0"/>
              <a:cs typeface="Calibri" panose="020F0502020204030204" pitchFamily="34" charset="0"/>
            </a:endParaRPr>
          </a:p>
          <a:p>
            <a:pPr marL="0" indent="0" algn="just">
              <a:lnSpc>
                <a:spcPct val="90000"/>
              </a:lnSpc>
              <a:spcBef>
                <a:spcPts val="0"/>
              </a:spcBef>
              <a:buNone/>
            </a:pPr>
            <a:r>
              <a:rPr lang="it-IT" sz="1400" dirty="0">
                <a:latin typeface="Calibri" panose="020F0502020204030204" pitchFamily="34" charset="0"/>
                <a:cs typeface="Calibri" panose="020F0502020204030204" pitchFamily="34" charset="0"/>
              </a:rPr>
              <a:t>Un riassunto con le principali caratteristiche delle coperture assicurative offerte si può rintracciare in questo documento:</a:t>
            </a:r>
          </a:p>
          <a:p>
            <a:pPr marL="0" indent="0" algn="just">
              <a:lnSpc>
                <a:spcPct val="90000"/>
              </a:lnSpc>
              <a:spcBef>
                <a:spcPts val="0"/>
              </a:spcBef>
              <a:buNone/>
            </a:pPr>
            <a:r>
              <a:rPr lang="it-IT" sz="1400" dirty="0">
                <a:latin typeface="Calibri" panose="020F0502020204030204" pitchFamily="34" charset="0"/>
                <a:cs typeface="Calibri" panose="020F0502020204030204" pitchFamily="34" charset="0"/>
                <a:hlinkClick r:id="rId5"/>
              </a:rPr>
              <a:t>Riepilogo coperture assicurative_INFN.pdf</a:t>
            </a:r>
            <a:endParaRPr lang="it-IT" sz="1400" dirty="0">
              <a:latin typeface="Calibri" panose="020F0502020204030204" pitchFamily="34" charset="0"/>
              <a:cs typeface="Calibri" panose="020F0502020204030204" pitchFamily="34" charset="0"/>
            </a:endParaRPr>
          </a:p>
          <a:p>
            <a:pPr marL="0" indent="0" algn="just">
              <a:lnSpc>
                <a:spcPct val="90000"/>
              </a:lnSpc>
              <a:spcBef>
                <a:spcPts val="0"/>
              </a:spcBef>
              <a:buNone/>
            </a:pPr>
            <a:endParaRPr lang="it-IT" sz="1400" dirty="0">
              <a:latin typeface="Calibri" panose="020F0502020204030204" pitchFamily="34" charset="0"/>
              <a:cs typeface="Calibri" panose="020F0502020204030204" pitchFamily="34" charset="0"/>
            </a:endParaRPr>
          </a:p>
          <a:p>
            <a:pPr marL="0" indent="0" algn="just">
              <a:lnSpc>
                <a:spcPct val="90000"/>
              </a:lnSpc>
              <a:buNone/>
            </a:pPr>
            <a:r>
              <a:rPr lang="it-IT" sz="1400" dirty="0">
                <a:latin typeface="Calibri" panose="020F0502020204030204" pitchFamily="34" charset="0"/>
                <a:cs typeface="Calibri" panose="020F0502020204030204" pitchFamily="34" charset="0"/>
              </a:rPr>
              <a:t>Inoltre, in quanto Ente Pubblico, l’INFN assicura il suo personale contro gli infortuni sul lavoro tramite l’INAIL (Istituto Nazionale per l’Assicurazione contro gli Infortuni sul Lavoro).</a:t>
            </a:r>
          </a:p>
          <a:p>
            <a:pPr marL="0" indent="0" algn="just">
              <a:lnSpc>
                <a:spcPct val="90000"/>
              </a:lnSpc>
              <a:buNone/>
            </a:pPr>
            <a:r>
              <a:rPr lang="it-IT" sz="1400" dirty="0">
                <a:latin typeface="Calibri" panose="020F0502020204030204" pitchFamily="34" charset="0"/>
                <a:cs typeface="Calibri" panose="020F0502020204030204" pitchFamily="34" charset="0"/>
              </a:rPr>
              <a:t>Le regole dettate dall’INAIL per la comunicazione e/o denuncia degli infortuni sul  lavoro o in itinere, sono molto precise e prevedono tempi assai ristretti, è quindi fondamentale informarsi presso la propria Struttura su cosa fare e chi avvertire!</a:t>
            </a:r>
          </a:p>
        </p:txBody>
      </p:sp>
      <p:pic>
        <p:nvPicPr>
          <p:cNvPr id="7" name="Picture 4">
            <a:extLst>
              <a:ext uri="{FF2B5EF4-FFF2-40B4-BE49-F238E27FC236}">
                <a16:creationId xmlns:a16="http://schemas.microsoft.com/office/drawing/2014/main" id="{DDF4BD0F-C8D6-4993-BF16-D7C10AB40F6A}"/>
              </a:ext>
            </a:extLst>
          </p:cNvPr>
          <p:cNvPicPr>
            <a:picLocks noChangeAspect="1"/>
          </p:cNvPicPr>
          <p:nvPr/>
        </p:nvPicPr>
        <p:blipFill rotWithShape="1">
          <a:blip r:embed="rId6"/>
          <a:srcRect l="7695" r="21304" b="1"/>
          <a:stretch/>
        </p:blipFill>
        <p:spPr>
          <a:xfrm>
            <a:off x="6518076" y="2447732"/>
            <a:ext cx="4549958" cy="4417354"/>
          </a:xfrm>
          <a:custGeom>
            <a:avLst/>
            <a:gdLst/>
            <a:ahLst/>
            <a:cxnLst/>
            <a:rect l="l" t="t" r="r" b="b"/>
            <a:pathLst>
              <a:path w="4193908" h="4049135">
                <a:moveTo>
                  <a:pt x="2193498" y="0"/>
                </a:moveTo>
                <a:lnTo>
                  <a:pt x="4193908" y="4049135"/>
                </a:lnTo>
                <a:lnTo>
                  <a:pt x="0" y="4049135"/>
                </a:lnTo>
                <a:close/>
              </a:path>
            </a:pathLst>
          </a:custGeom>
        </p:spPr>
      </p:pic>
      <p:sp>
        <p:nvSpPr>
          <p:cNvPr id="21" name="CasellaDiTesto 20">
            <a:extLst>
              <a:ext uri="{FF2B5EF4-FFF2-40B4-BE49-F238E27FC236}">
                <a16:creationId xmlns:a16="http://schemas.microsoft.com/office/drawing/2014/main" id="{5A473F1C-7828-4671-9C23-454F0E6E26CB}"/>
              </a:ext>
            </a:extLst>
          </p:cNvPr>
          <p:cNvSpPr txBox="1"/>
          <p:nvPr/>
        </p:nvSpPr>
        <p:spPr>
          <a:xfrm rot="17799279">
            <a:off x="8448112" y="988819"/>
            <a:ext cx="2300630" cy="369332"/>
          </a:xfrm>
          <a:prstGeom prst="rect">
            <a:avLst/>
          </a:prstGeom>
          <a:noFill/>
        </p:spPr>
        <p:txBody>
          <a:bodyPr wrap="none" rtlCol="0">
            <a:spAutoFit/>
          </a:bodyPr>
          <a:lstStyle/>
          <a:p>
            <a:pPr>
              <a:spcAft>
                <a:spcPts val="600"/>
              </a:spcAft>
            </a:pPr>
            <a:r>
              <a:rPr lang="it-IT" b="1" dirty="0">
                <a:solidFill>
                  <a:srgbClr val="002060"/>
                </a:solidFill>
                <a:latin typeface="+mn-lt"/>
              </a:rPr>
              <a:t>BENEFICI ASSISTENZIALI</a:t>
            </a:r>
            <a:endParaRPr lang="it-IT" dirty="0"/>
          </a:p>
        </p:txBody>
      </p:sp>
      <p:sp>
        <p:nvSpPr>
          <p:cNvPr id="22" name="CasellaDiTesto 21">
            <a:extLst>
              <a:ext uri="{FF2B5EF4-FFF2-40B4-BE49-F238E27FC236}">
                <a16:creationId xmlns:a16="http://schemas.microsoft.com/office/drawing/2014/main" id="{CD6B88B7-9EF0-415F-856B-AD5E600B30C1}"/>
              </a:ext>
            </a:extLst>
          </p:cNvPr>
          <p:cNvSpPr txBox="1"/>
          <p:nvPr/>
        </p:nvSpPr>
        <p:spPr>
          <a:xfrm rot="3834214">
            <a:off x="7070381" y="975151"/>
            <a:ext cx="2518638" cy="369332"/>
          </a:xfrm>
          <a:prstGeom prst="rect">
            <a:avLst/>
          </a:prstGeom>
          <a:noFill/>
        </p:spPr>
        <p:txBody>
          <a:bodyPr wrap="none" rtlCol="0">
            <a:spAutoFit/>
          </a:bodyPr>
          <a:lstStyle/>
          <a:p>
            <a:pPr>
              <a:spcAft>
                <a:spcPts val="600"/>
              </a:spcAft>
            </a:pPr>
            <a:r>
              <a:rPr lang="it-IT" b="1" dirty="0">
                <a:solidFill>
                  <a:srgbClr val="002060"/>
                </a:solidFill>
              </a:rPr>
              <a:t>COPERTURE ASSICURATIVE</a:t>
            </a:r>
            <a:endParaRPr lang="it-IT" dirty="0"/>
          </a:p>
        </p:txBody>
      </p:sp>
      <p:pic>
        <p:nvPicPr>
          <p:cNvPr id="23" name="Immagine 22">
            <a:extLst>
              <a:ext uri="{FF2B5EF4-FFF2-40B4-BE49-F238E27FC236}">
                <a16:creationId xmlns:a16="http://schemas.microsoft.com/office/drawing/2014/main" id="{F58A1AB5-5694-494B-B8C0-9BAF00F947A5}"/>
              </a:ext>
            </a:extLst>
          </p:cNvPr>
          <p:cNvPicPr>
            <a:picLocks noChangeAspect="1"/>
          </p:cNvPicPr>
          <p:nvPr/>
        </p:nvPicPr>
        <p:blipFill>
          <a:blip r:embed="rId7"/>
          <a:stretch>
            <a:fillRect/>
          </a:stretch>
        </p:blipFill>
        <p:spPr>
          <a:xfrm>
            <a:off x="10272106" y="3540804"/>
            <a:ext cx="550709" cy="550709"/>
          </a:xfrm>
          <a:prstGeom prst="rect">
            <a:avLst/>
          </a:prstGeom>
          <a:effectLst>
            <a:softEdge rad="0"/>
          </a:effectLst>
        </p:spPr>
      </p:pic>
    </p:spTree>
    <p:extLst>
      <p:ext uri="{BB962C8B-B14F-4D97-AF65-F5344CB8AC3E}">
        <p14:creationId xmlns:p14="http://schemas.microsoft.com/office/powerpoint/2010/main" val="25777347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90A82ED2-4C32-4149-A8D8-59E51FD4DAFD}"/>
              </a:ext>
            </a:extLst>
          </p:cNvPr>
          <p:cNvPicPr>
            <a:picLocks noChangeAspect="1"/>
          </p:cNvPicPr>
          <p:nvPr/>
        </p:nvPicPr>
        <p:blipFill>
          <a:blip r:embed="rId2"/>
          <a:stretch>
            <a:fillRect/>
          </a:stretch>
        </p:blipFill>
        <p:spPr>
          <a:xfrm>
            <a:off x="0" y="165270"/>
            <a:ext cx="5410200" cy="3379880"/>
          </a:xfrm>
          <a:prstGeom prst="rect">
            <a:avLst/>
          </a:prstGeom>
          <a:effectLst>
            <a:softEdge rad="635000"/>
          </a:effectLst>
        </p:spPr>
      </p:pic>
      <p:sp>
        <p:nvSpPr>
          <p:cNvPr id="3" name="Segnaposto contenuto 2">
            <a:extLst>
              <a:ext uri="{FF2B5EF4-FFF2-40B4-BE49-F238E27FC236}">
                <a16:creationId xmlns:a16="http://schemas.microsoft.com/office/drawing/2014/main" id="{CF4E9DDF-371E-440B-A2D6-C51877452178}"/>
              </a:ext>
            </a:extLst>
          </p:cNvPr>
          <p:cNvSpPr>
            <a:spLocks noGrp="1"/>
          </p:cNvSpPr>
          <p:nvPr>
            <p:ph idx="1"/>
          </p:nvPr>
        </p:nvSpPr>
        <p:spPr>
          <a:xfrm>
            <a:off x="4722139" y="618566"/>
            <a:ext cx="6418418" cy="5486400"/>
          </a:xfrm>
          <a:blipFill dpi="0" rotWithShape="1">
            <a:blip r:embed="rId3">
              <a:alphaModFix amt="30000"/>
            </a:blip>
            <a:srcRect/>
            <a:stretch>
              <a:fillRect/>
            </a:stretch>
          </a:blipFill>
        </p:spPr>
        <p:txBody>
          <a:bodyPr>
            <a:normAutofit/>
          </a:bodyPr>
          <a:lstStyle/>
          <a:p>
            <a:pPr marL="0" indent="0" algn="just">
              <a:spcAft>
                <a:spcPts val="800"/>
              </a:spcAft>
              <a:buNone/>
            </a:pPr>
            <a:r>
              <a:rPr lang="it-IT" sz="1400" b="1" u="sng" dirty="0">
                <a:solidFill>
                  <a:srgbClr val="002060"/>
                </a:solidFill>
                <a:latin typeface="Calibri" panose="020F0502020204030204" pitchFamily="34" charset="0"/>
                <a:ea typeface="Times New Roman" panose="02020603050405020304" pitchFamily="18" charset="0"/>
                <a:cs typeface="Calibri" panose="020F0502020204030204" pitchFamily="34" charset="0"/>
              </a:rPr>
              <a:t>Viaggiare durante la pandemia Covid-19</a:t>
            </a:r>
          </a:p>
          <a:p>
            <a:pPr marL="222250" indent="0" algn="just">
              <a:spcBef>
                <a:spcPts val="0"/>
              </a:spcBef>
              <a:buNone/>
            </a:pPr>
            <a:r>
              <a:rPr lang="it-IT"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Verifica la normativa più recente per gli spostamenti durante l’emergenza Covid-19 al link seguente:</a:t>
            </a:r>
          </a:p>
          <a:p>
            <a:pPr marL="222250" indent="0" algn="just">
              <a:spcBef>
                <a:spcPts val="0"/>
              </a:spcBef>
              <a:buNone/>
            </a:pPr>
            <a:r>
              <a:rPr lang="it-IT" sz="1400" dirty="0">
                <a:latin typeface="Calibri" panose="020F0502020204030204" pitchFamily="34" charset="0"/>
                <a:cs typeface="Calibri" panose="020F0502020204030204" pitchFamily="34" charset="0"/>
                <a:hlinkClick r:id="rId4" tooltip="https://www.salute.gov.it/portale/nuovocoronavirus/dettagliocontenutinuovocoronavirus.jsp?lingua=italiano&amp;id=5411&amp;area=nuovocoronavirus&amp;menu=vuoto"/>
              </a:rPr>
              <a:t>https://www.salute.gov.it/portale/nuovocoronavirus/dettaglioContenutiNuovoCoronavirus.jsp?lingua=italiano&amp;id=5411&amp;area=nuovoCoronavirus&amp;menu=vuoto</a:t>
            </a:r>
            <a:endParaRPr lang="it-IT" sz="1400" dirty="0">
              <a:latin typeface="Calibri" panose="020F0502020204030204" pitchFamily="34" charset="0"/>
              <a:cs typeface="Calibri" panose="020F0502020204030204" pitchFamily="34" charset="0"/>
            </a:endParaRPr>
          </a:p>
          <a:p>
            <a:pPr marL="0" indent="0" algn="just">
              <a:spcAft>
                <a:spcPts val="800"/>
              </a:spcAft>
              <a:buNone/>
            </a:pPr>
            <a:endParaRPr lang="it-IT" sz="1400" dirty="0">
              <a:latin typeface="Calibri" panose="020F0502020204030204" pitchFamily="34" charset="0"/>
              <a:cs typeface="Calibri" panose="020F0502020204030204" pitchFamily="34" charset="0"/>
            </a:endParaRPr>
          </a:p>
          <a:p>
            <a:pPr marL="0" indent="0" algn="just">
              <a:spcAft>
                <a:spcPts val="800"/>
              </a:spcAft>
              <a:buNone/>
            </a:pPr>
            <a:r>
              <a:rPr lang="it-IT" sz="1400" b="1" u="sng"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Travelling</a:t>
            </a:r>
            <a:r>
              <a:rPr lang="it-IT" sz="1400" b="1" u="sng"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it-IT" sz="1400" b="1" u="sng"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during</a:t>
            </a:r>
            <a:r>
              <a:rPr lang="it-IT" sz="1400" b="1" u="sng" dirty="0">
                <a:solidFill>
                  <a:srgbClr val="002060"/>
                </a:solidFill>
                <a:latin typeface="Calibri" panose="020F0502020204030204" pitchFamily="34" charset="0"/>
                <a:ea typeface="Times New Roman" panose="02020603050405020304" pitchFamily="18" charset="0"/>
                <a:cs typeface="Calibri" panose="020F0502020204030204" pitchFamily="34" charset="0"/>
              </a:rPr>
              <a:t> Covid-19 </a:t>
            </a:r>
            <a:r>
              <a:rPr lang="it-IT" sz="1400" b="1" u="sng"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pandemic</a:t>
            </a:r>
            <a:endParaRPr lang="it-IT" sz="1400" b="1" u="sng"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222250" indent="0" algn="just">
              <a:spcBef>
                <a:spcPts val="0"/>
              </a:spcBef>
              <a:buNone/>
            </a:pPr>
            <a:r>
              <a:rPr lang="it-IT"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Check the </a:t>
            </a:r>
            <a:r>
              <a:rPr lang="it-IT" sz="1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most</a:t>
            </a:r>
            <a:r>
              <a:rPr lang="it-IT"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it-IT" sz="1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recent</a:t>
            </a:r>
            <a:r>
              <a:rPr lang="it-IT"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rules </a:t>
            </a:r>
            <a:r>
              <a:rPr lang="it-IT" sz="1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about</a:t>
            </a:r>
            <a:r>
              <a:rPr lang="it-IT"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Covid-19 to be </a:t>
            </a:r>
            <a:r>
              <a:rPr lang="it-IT" sz="1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followed</a:t>
            </a:r>
            <a:r>
              <a:rPr lang="it-IT"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it-IT" sz="1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while</a:t>
            </a:r>
            <a:r>
              <a:rPr lang="it-IT"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it-IT" sz="1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travelling</a:t>
            </a:r>
            <a:r>
              <a:rPr lang="it-IT"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to </a:t>
            </a:r>
            <a:r>
              <a:rPr lang="it-IT" sz="1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Italy</a:t>
            </a:r>
            <a:r>
              <a:rPr lang="it-IT"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a:t>
            </a:r>
          </a:p>
          <a:p>
            <a:pPr marL="222250" indent="0" algn="just">
              <a:spcBef>
                <a:spcPts val="0"/>
              </a:spcBef>
              <a:buNone/>
            </a:pPr>
            <a:r>
              <a:rPr lang="it-IT" sz="1400" u="sng" dirty="0">
                <a:solidFill>
                  <a:schemeClr val="tx2">
                    <a:lumMod val="75000"/>
                    <a:lumOff val="25000"/>
                  </a:schemeClr>
                </a:solidFill>
                <a:latin typeface="Calibri" panose="020F0502020204030204" pitchFamily="34" charset="0"/>
                <a:ea typeface="Times New Roman" panose="02020603050405020304" pitchFamily="18" charset="0"/>
                <a:cs typeface="Calibri" panose="020F0502020204030204" pitchFamily="34" charset="0"/>
                <a:hlinkClick r:id="rId5"/>
              </a:rPr>
              <a:t>https://www.salute.gov.it/portale/nuovocoronavirus/dettaglioContenutiNuovoCoronavirus.jsp?lingua=english&amp;id=5412&amp;area=nuovoCoronavirus&amp;menu=vuoto</a:t>
            </a:r>
            <a:endParaRPr lang="it-IT" sz="1400" u="sng" dirty="0">
              <a:solidFill>
                <a:schemeClr val="tx2">
                  <a:lumMod val="75000"/>
                  <a:lumOff val="25000"/>
                </a:schemeClr>
              </a:solidFill>
              <a:latin typeface="Calibri" panose="020F0502020204030204" pitchFamily="34" charset="0"/>
              <a:ea typeface="Times New Roman" panose="02020603050405020304" pitchFamily="18" charset="0"/>
              <a:cs typeface="Calibri" panose="020F0502020204030204" pitchFamily="34" charset="0"/>
            </a:endParaRPr>
          </a:p>
          <a:p>
            <a:pPr algn="just">
              <a:spcAft>
                <a:spcPts val="800"/>
              </a:spcAft>
              <a:buFont typeface="Wingdings" panose="05000000000000000000" pitchFamily="2" charset="2"/>
              <a:buChar char="v"/>
            </a:pPr>
            <a:endParaRPr lang="it-IT" sz="1400" b="1" u="sng" dirty="0">
              <a:solidFill>
                <a:schemeClr val="tx2">
                  <a:lumMod val="75000"/>
                  <a:lumOff val="25000"/>
                </a:schemeClr>
              </a:solidFill>
              <a:latin typeface="Calibri" panose="020F0502020204030204" pitchFamily="34" charset="0"/>
              <a:ea typeface="Times New Roman" panose="02020603050405020304" pitchFamily="18" charset="0"/>
              <a:cs typeface="Calibri" panose="020F0502020204030204" pitchFamily="34" charset="0"/>
            </a:endParaRPr>
          </a:p>
          <a:p>
            <a:pPr marL="0" indent="0" algn="just">
              <a:spcBef>
                <a:spcPts val="0"/>
              </a:spcBef>
              <a:buNone/>
            </a:pPr>
            <a:r>
              <a:rPr lang="it-IT" sz="1400" b="1" u="sng" dirty="0">
                <a:solidFill>
                  <a:srgbClr val="002060"/>
                </a:solidFill>
                <a:latin typeface="Calibri" panose="020F0502020204030204" pitchFamily="34" charset="0"/>
                <a:ea typeface="Times New Roman" panose="02020603050405020304" pitchFamily="18" charset="0"/>
                <a:cs typeface="Calibri" panose="020F0502020204030204" pitchFamily="34" charset="0"/>
              </a:rPr>
              <a:t>Informazioni generali – General Information</a:t>
            </a:r>
          </a:p>
          <a:p>
            <a:pPr marL="222250" indent="0" algn="just">
              <a:spcBef>
                <a:spcPts val="600"/>
              </a:spcBef>
              <a:buNone/>
            </a:pPr>
            <a:r>
              <a:rPr lang="it-IT"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Consulta il link seguente: </a:t>
            </a:r>
            <a:r>
              <a:rPr lang="it-IT" sz="1400" dirty="0">
                <a:solidFill>
                  <a:schemeClr val="tx1"/>
                </a:solidFill>
                <a:latin typeface="Calibri" panose="020F0502020204030204" pitchFamily="34" charset="0"/>
                <a:ea typeface="Times New Roman" panose="02020603050405020304" pitchFamily="18" charset="0"/>
                <a:cs typeface="Calibri" panose="020F0502020204030204" pitchFamily="34" charset="0"/>
                <a:hlinkClick r:id="rId6"/>
              </a:rPr>
              <a:t>https://home.infn.it/it/news-3/news-comunita/3943-emergenza-covid-19</a:t>
            </a:r>
            <a:endParaRPr lang="it-IT" sz="14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222250" indent="0" algn="just">
              <a:spcBef>
                <a:spcPts val="0"/>
              </a:spcBef>
              <a:buNone/>
            </a:pPr>
            <a:r>
              <a:rPr lang="it-IT" sz="1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Check</a:t>
            </a:r>
            <a:r>
              <a:rPr lang="it-IT"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the </a:t>
            </a:r>
            <a:r>
              <a:rPr lang="it-IT" sz="1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following</a:t>
            </a:r>
            <a:r>
              <a:rPr lang="it-IT"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link: </a:t>
            </a:r>
            <a:r>
              <a:rPr lang="it-IT" sz="1400" dirty="0">
                <a:solidFill>
                  <a:schemeClr val="tx1"/>
                </a:solidFill>
                <a:latin typeface="Calibri" panose="020F0502020204030204" pitchFamily="34" charset="0"/>
                <a:ea typeface="Times New Roman" panose="02020603050405020304" pitchFamily="18" charset="0"/>
                <a:cs typeface="Calibri" panose="020F0502020204030204" pitchFamily="34" charset="0"/>
                <a:hlinkClick r:id="rId6"/>
              </a:rPr>
              <a:t>https://home.infn.it/it/news-3/news-comunita/3943-emergenza-covid-19</a:t>
            </a:r>
            <a:endParaRPr lang="it-IT" sz="14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222250" indent="0" algn="just">
              <a:spcBef>
                <a:spcPts val="0"/>
              </a:spcBef>
              <a:buNone/>
            </a:pPr>
            <a:endParaRPr lang="it-IT" sz="1400" b="1" u="sng"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222250" indent="0">
              <a:spcBef>
                <a:spcPts val="0"/>
              </a:spcBef>
              <a:buNone/>
            </a:pPr>
            <a:endParaRPr lang="it-IT" sz="1400" b="1" u="sng"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6350" indent="0">
              <a:spcBef>
                <a:spcPts val="0"/>
              </a:spcBef>
              <a:buNone/>
            </a:pPr>
            <a:r>
              <a:rPr lang="it-IT" sz="1400" b="1" u="sng" dirty="0">
                <a:solidFill>
                  <a:srgbClr val="002060"/>
                </a:solidFill>
                <a:latin typeface="Calibri" panose="020F0502020204030204" pitchFamily="34" charset="0"/>
                <a:ea typeface="Times New Roman" panose="02020603050405020304" pitchFamily="18" charset="0"/>
                <a:cs typeface="Calibri" panose="020F0502020204030204" pitchFamily="34" charset="0"/>
              </a:rPr>
              <a:t>Protocollo per la prevenzione e sicurezza INFN (</a:t>
            </a:r>
            <a:r>
              <a:rPr lang="it-IT" sz="1400" b="1" u="sng" dirty="0">
                <a:solidFill>
                  <a:srgbClr val="FF0000"/>
                </a:solidFill>
                <a:latin typeface="Calibri" panose="020F0502020204030204" pitchFamily="34" charset="0"/>
                <a:ea typeface="Times New Roman" panose="02020603050405020304" pitchFamily="18" charset="0"/>
                <a:cs typeface="Calibri" panose="020F0502020204030204" pitchFamily="34" charset="0"/>
              </a:rPr>
              <a:t>link </a:t>
            </a:r>
            <a:r>
              <a:rPr lang="it-IT" sz="1400" b="1" u="sng" dirty="0">
                <a:solidFill>
                  <a:srgbClr val="002060"/>
                </a:solidFill>
                <a:latin typeface="Calibri" panose="020F0502020204030204" pitchFamily="34" charset="0"/>
                <a:ea typeface="Times New Roman" panose="02020603050405020304" pitchFamily="18" charset="0"/>
                <a:cs typeface="Calibri" panose="020F0502020204030204" pitchFamily="34" charset="0"/>
              </a:rPr>
              <a:t>a cura della Struttura)</a:t>
            </a:r>
          </a:p>
          <a:p>
            <a:pPr marL="0" indent="0" algn="just">
              <a:spcAft>
                <a:spcPts val="800"/>
              </a:spcAft>
              <a:buNone/>
            </a:pPr>
            <a:endParaRPr lang="it-IT" sz="1300" b="1" u="sng" dirty="0">
              <a:solidFill>
                <a:schemeClr val="tx2">
                  <a:lumMod val="75000"/>
                  <a:lumOff val="25000"/>
                </a:schemeClr>
              </a:solidFill>
              <a:latin typeface="Calibri" panose="020F0502020204030204" pitchFamily="34" charset="0"/>
              <a:ea typeface="Times New Roman" panose="02020603050405020304" pitchFamily="18" charset="0"/>
              <a:cs typeface="Calibri" panose="020F0502020204030204" pitchFamily="34" charset="0"/>
            </a:endParaRPr>
          </a:p>
          <a:p>
            <a:pPr algn="just">
              <a:spcAft>
                <a:spcPts val="800"/>
              </a:spcAft>
              <a:buFont typeface="Wingdings" panose="05000000000000000000" pitchFamily="2" charset="2"/>
              <a:buChar char="v"/>
            </a:pPr>
            <a:endParaRPr lang="it-IT" sz="900" b="1" u="sng" dirty="0">
              <a:solidFill>
                <a:schemeClr val="tx2">
                  <a:lumMod val="75000"/>
                  <a:lumOff val="25000"/>
                </a:schemeClr>
              </a:solidFill>
              <a:latin typeface="Calibri" panose="020F0502020204030204" pitchFamily="34" charset="0"/>
              <a:ea typeface="Times New Roman" panose="02020603050405020304" pitchFamily="18" charset="0"/>
              <a:cs typeface="Calibri" panose="020F0502020204030204" pitchFamily="34" charset="0"/>
            </a:endParaRPr>
          </a:p>
          <a:p>
            <a:pPr algn="just">
              <a:spcAft>
                <a:spcPts val="800"/>
              </a:spcAft>
              <a:buFont typeface="Wingdings" panose="05000000000000000000" pitchFamily="2" charset="2"/>
              <a:buChar char="v"/>
            </a:pPr>
            <a:endParaRPr lang="it-IT" sz="900" b="1" u="sng" dirty="0">
              <a:solidFill>
                <a:schemeClr val="tx2">
                  <a:lumMod val="75000"/>
                  <a:lumOff val="25000"/>
                </a:schemeClr>
              </a:solidFill>
              <a:latin typeface="Calibri" panose="020F0502020204030204" pitchFamily="34" charset="0"/>
              <a:ea typeface="Times New Roman" panose="02020603050405020304" pitchFamily="18" charset="0"/>
              <a:cs typeface="Calibri" panose="020F0502020204030204" pitchFamily="34" charset="0"/>
            </a:endParaRPr>
          </a:p>
          <a:p>
            <a:pPr algn="just">
              <a:spcAft>
                <a:spcPts val="800"/>
              </a:spcAft>
              <a:buFont typeface="Wingdings" panose="05000000000000000000" pitchFamily="2" charset="2"/>
              <a:buChar char="v"/>
            </a:pPr>
            <a:endParaRPr lang="it-IT" sz="900" b="1" u="sng" dirty="0">
              <a:solidFill>
                <a:schemeClr val="tx2">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800"/>
              </a:spcAft>
              <a:buFont typeface="Wingdings" panose="05000000000000000000" pitchFamily="2" charset="2"/>
              <a:buChar char="v"/>
            </a:pPr>
            <a:endParaRPr lang="it-IT" sz="9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800"/>
              </a:spcAft>
              <a:buFont typeface="Wingdings" panose="05000000000000000000" pitchFamily="2" charset="2"/>
              <a:buChar char="v"/>
            </a:pPr>
            <a:endParaRPr lang="it-IT" sz="9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800"/>
              </a:spcAft>
              <a:buFont typeface="Wingdings" panose="05000000000000000000" pitchFamily="2" charset="2"/>
              <a:buChar char="v"/>
            </a:pPr>
            <a:endParaRPr lang="it-IT" sz="9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800"/>
              </a:spcAft>
              <a:buFont typeface="Wingdings" panose="05000000000000000000" pitchFamily="2" charset="2"/>
              <a:buChar char="v"/>
            </a:pPr>
            <a:endParaRPr lang="it-IT" sz="9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800"/>
              </a:spcAft>
              <a:buFont typeface="Wingdings" panose="05000000000000000000" pitchFamily="2" charset="2"/>
              <a:buChar char="v"/>
            </a:pPr>
            <a:endParaRPr lang="it-IT" sz="9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800"/>
              </a:spcAft>
              <a:buFont typeface="Wingdings" panose="05000000000000000000" pitchFamily="2" charset="2"/>
              <a:buChar char="v"/>
            </a:pPr>
            <a:endParaRPr lang="it-IT" sz="9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800"/>
              </a:spcAft>
              <a:buFont typeface="Wingdings" panose="05000000000000000000" pitchFamily="2" charset="2"/>
              <a:buChar char="v"/>
            </a:pPr>
            <a:endParaRPr lang="it-IT" sz="900" u="sng"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90000"/>
              </a:lnSpc>
            </a:pPr>
            <a:endParaRPr lang="it-IT" sz="700" dirty="0"/>
          </a:p>
        </p:txBody>
      </p:sp>
      <p:sp>
        <p:nvSpPr>
          <p:cNvPr id="5" name="CasellaDiTesto 4">
            <a:extLst>
              <a:ext uri="{FF2B5EF4-FFF2-40B4-BE49-F238E27FC236}">
                <a16:creationId xmlns:a16="http://schemas.microsoft.com/office/drawing/2014/main" id="{F1A08093-4F49-4BE6-BE3F-DD83BC2AB594}"/>
              </a:ext>
            </a:extLst>
          </p:cNvPr>
          <p:cNvSpPr txBox="1"/>
          <p:nvPr/>
        </p:nvSpPr>
        <p:spPr>
          <a:xfrm rot="4232125">
            <a:off x="10450272" y="1003001"/>
            <a:ext cx="2388789" cy="369332"/>
          </a:xfrm>
          <a:prstGeom prst="rect">
            <a:avLst/>
          </a:prstGeom>
          <a:noFill/>
        </p:spPr>
        <p:txBody>
          <a:bodyPr wrap="square" rtlCol="0">
            <a:spAutoFit/>
          </a:bodyPr>
          <a:lstStyle/>
          <a:p>
            <a:r>
              <a:rPr lang="it-IT" sz="1800" b="1" u="sng" dirty="0">
                <a:solidFill>
                  <a:srgbClr val="002060"/>
                </a:solidFill>
                <a:effectLst/>
                <a:ea typeface="Times New Roman" panose="02020603050405020304" pitchFamily="18" charset="0"/>
                <a:cs typeface="Calibri" panose="020F0502020204030204" pitchFamily="34" charset="0"/>
              </a:rPr>
              <a:t>EMERGENZA COVID-19</a:t>
            </a:r>
            <a:endParaRPr lang="it-IT" dirty="0">
              <a:solidFill>
                <a:srgbClr val="002060"/>
              </a:solidFill>
            </a:endParaRPr>
          </a:p>
        </p:txBody>
      </p:sp>
      <p:sp>
        <p:nvSpPr>
          <p:cNvPr id="7" name="CasellaDiTesto 6">
            <a:extLst>
              <a:ext uri="{FF2B5EF4-FFF2-40B4-BE49-F238E27FC236}">
                <a16:creationId xmlns:a16="http://schemas.microsoft.com/office/drawing/2014/main" id="{907BDA0D-5E70-4473-8031-46765934C4EE}"/>
              </a:ext>
            </a:extLst>
          </p:cNvPr>
          <p:cNvSpPr txBox="1"/>
          <p:nvPr/>
        </p:nvSpPr>
        <p:spPr>
          <a:xfrm rot="20631444">
            <a:off x="9875412" y="6160532"/>
            <a:ext cx="2530290" cy="369332"/>
          </a:xfrm>
          <a:prstGeom prst="rect">
            <a:avLst/>
          </a:prstGeom>
          <a:noFill/>
        </p:spPr>
        <p:txBody>
          <a:bodyPr wrap="square">
            <a:spAutoFit/>
          </a:bodyPr>
          <a:lstStyle/>
          <a:p>
            <a:r>
              <a:rPr lang="it-IT" b="1" dirty="0">
                <a:solidFill>
                  <a:srgbClr val="002060"/>
                </a:solidFill>
              </a:rPr>
              <a:t>COVID-19 PANDEMIC</a:t>
            </a:r>
          </a:p>
        </p:txBody>
      </p:sp>
      <p:pic>
        <p:nvPicPr>
          <p:cNvPr id="8" name="Immagine 7">
            <a:extLst>
              <a:ext uri="{FF2B5EF4-FFF2-40B4-BE49-F238E27FC236}">
                <a16:creationId xmlns:a16="http://schemas.microsoft.com/office/drawing/2014/main" id="{F626069C-9A21-401C-80C7-9211D5362F78}"/>
              </a:ext>
            </a:extLst>
          </p:cNvPr>
          <p:cNvPicPr>
            <a:picLocks noChangeAspect="1"/>
          </p:cNvPicPr>
          <p:nvPr/>
        </p:nvPicPr>
        <p:blipFill>
          <a:blip r:embed="rId7"/>
          <a:stretch>
            <a:fillRect/>
          </a:stretch>
        </p:blipFill>
        <p:spPr>
          <a:xfrm>
            <a:off x="11629311" y="6345198"/>
            <a:ext cx="587469" cy="587469"/>
          </a:xfrm>
          <a:prstGeom prst="rect">
            <a:avLst/>
          </a:prstGeom>
        </p:spPr>
      </p:pic>
      <p:pic>
        <p:nvPicPr>
          <p:cNvPr id="12" name="Immagine 11">
            <a:extLst>
              <a:ext uri="{FF2B5EF4-FFF2-40B4-BE49-F238E27FC236}">
                <a16:creationId xmlns:a16="http://schemas.microsoft.com/office/drawing/2014/main" id="{7D1645BE-C212-4436-BC78-CBDF7E4263AF}"/>
              </a:ext>
            </a:extLst>
          </p:cNvPr>
          <p:cNvPicPr>
            <a:picLocks noChangeAspect="1"/>
          </p:cNvPicPr>
          <p:nvPr/>
        </p:nvPicPr>
        <p:blipFill>
          <a:blip r:embed="rId8"/>
          <a:stretch>
            <a:fillRect/>
          </a:stretch>
        </p:blipFill>
        <p:spPr>
          <a:xfrm rot="20610216">
            <a:off x="1471332" y="3790496"/>
            <a:ext cx="2095500" cy="2095500"/>
          </a:xfrm>
          <a:prstGeom prst="rect">
            <a:avLst/>
          </a:prstGeom>
        </p:spPr>
      </p:pic>
    </p:spTree>
    <p:extLst>
      <p:ext uri="{BB962C8B-B14F-4D97-AF65-F5344CB8AC3E}">
        <p14:creationId xmlns:p14="http://schemas.microsoft.com/office/powerpoint/2010/main" val="10337926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6309531-94CD-4CF6-AACE-80EC085E0F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magine 1">
            <a:extLst>
              <a:ext uri="{FF2B5EF4-FFF2-40B4-BE49-F238E27FC236}">
                <a16:creationId xmlns:a16="http://schemas.microsoft.com/office/drawing/2014/main" id="{BDA2A722-A51B-44AA-A72D-A291FD784D6C}"/>
              </a:ext>
            </a:extLst>
          </p:cNvPr>
          <p:cNvPicPr>
            <a:picLocks noChangeAspect="1"/>
          </p:cNvPicPr>
          <p:nvPr/>
        </p:nvPicPr>
        <p:blipFill rotWithShape="1">
          <a:blip r:embed="rId2"/>
          <a:srcRect l="14285" r="6324" b="1"/>
          <a:stretch/>
        </p:blipFill>
        <p:spPr>
          <a:xfrm>
            <a:off x="20" y="-7444"/>
            <a:ext cx="4966427" cy="6874330"/>
          </a:xfrm>
          <a:custGeom>
            <a:avLst/>
            <a:gdLst/>
            <a:ahLst/>
            <a:cxnLst/>
            <a:rect l="l" t="t" r="r" b="b"/>
            <a:pathLst>
              <a:path w="4966447" h="6874330">
                <a:moveTo>
                  <a:pt x="0" y="0"/>
                </a:moveTo>
                <a:lnTo>
                  <a:pt x="4966447" y="0"/>
                </a:lnTo>
                <a:lnTo>
                  <a:pt x="3355712" y="6874330"/>
                </a:lnTo>
                <a:lnTo>
                  <a:pt x="0" y="6874330"/>
                </a:lnTo>
                <a:close/>
              </a:path>
            </a:pathLst>
          </a:custGeom>
        </p:spPr>
      </p:pic>
      <p:sp>
        <p:nvSpPr>
          <p:cNvPr id="3" name="Segnaposto contenuto 2">
            <a:extLst>
              <a:ext uri="{FF2B5EF4-FFF2-40B4-BE49-F238E27FC236}">
                <a16:creationId xmlns:a16="http://schemas.microsoft.com/office/drawing/2014/main" id="{CF4E9DDF-371E-440B-A2D6-C51877452178}"/>
              </a:ext>
            </a:extLst>
          </p:cNvPr>
          <p:cNvSpPr>
            <a:spLocks noGrp="1"/>
          </p:cNvSpPr>
          <p:nvPr>
            <p:ph idx="1"/>
          </p:nvPr>
        </p:nvSpPr>
        <p:spPr>
          <a:xfrm>
            <a:off x="4941695" y="760814"/>
            <a:ext cx="6238687" cy="5424947"/>
          </a:xfrm>
        </p:spPr>
        <p:txBody>
          <a:bodyPr>
            <a:normAutofit/>
          </a:bodyPr>
          <a:lstStyle/>
          <a:p>
            <a:pPr algn="just">
              <a:spcAft>
                <a:spcPts val="800"/>
              </a:spcAft>
              <a:buFont typeface="Wingdings" panose="05000000000000000000" pitchFamily="2" charset="2"/>
              <a:buChar char="v"/>
            </a:pPr>
            <a:endParaRPr lang="it-IT" sz="900" dirty="0">
              <a:latin typeface="Calibri" panose="020F0502020204030204" pitchFamily="34" charset="0"/>
              <a:ea typeface="Times New Roman" panose="02020603050405020304" pitchFamily="18" charset="0"/>
              <a:cs typeface="Calibri" panose="020F0502020204030204" pitchFamily="34" charset="0"/>
            </a:endParaRPr>
          </a:p>
          <a:p>
            <a:pPr marL="0" indent="0" algn="just">
              <a:spcAft>
                <a:spcPts val="800"/>
              </a:spcAft>
              <a:buNone/>
            </a:pPr>
            <a:r>
              <a:rPr lang="it-IT" sz="1400" b="1" u="sng"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Residence </a:t>
            </a:r>
            <a:r>
              <a:rPr lang="it-IT" sz="1400" b="1" u="sng"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Permit</a:t>
            </a:r>
            <a:r>
              <a:rPr lang="it-IT" sz="1400" b="1" u="sng"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/Permesso di soggiorno</a:t>
            </a:r>
          </a:p>
          <a:p>
            <a:pPr marL="0" indent="0" algn="just">
              <a:spcAft>
                <a:spcPts val="800"/>
              </a:spcAft>
              <a:buNone/>
            </a:pPr>
            <a:r>
              <a:rPr lang="it-IT" sz="1400" dirty="0" err="1">
                <a:latin typeface="Calibri" panose="020F0502020204030204" pitchFamily="34" charset="0"/>
                <a:ea typeface="Times New Roman" panose="02020603050405020304" pitchFamily="18" charset="0"/>
                <a:cs typeface="Calibri" panose="020F0502020204030204" pitchFamily="34" charset="0"/>
              </a:rPr>
              <a:t>If</a:t>
            </a:r>
            <a:r>
              <a:rPr lang="it-IT" sz="1400" dirty="0">
                <a:latin typeface="Calibri" panose="020F0502020204030204" pitchFamily="34" charset="0"/>
                <a:ea typeface="Times New Roman" panose="02020603050405020304" pitchFamily="18" charset="0"/>
                <a:cs typeface="Calibri" panose="020F0502020204030204" pitchFamily="34" charset="0"/>
              </a:rPr>
              <a:t> </a:t>
            </a:r>
            <a:r>
              <a:rPr lang="it-IT" sz="1400" dirty="0" err="1">
                <a:latin typeface="Calibri" panose="020F0502020204030204" pitchFamily="34" charset="0"/>
                <a:ea typeface="Times New Roman" panose="02020603050405020304" pitchFamily="18" charset="0"/>
                <a:cs typeface="Calibri" panose="020F0502020204030204" pitchFamily="34" charset="0"/>
              </a:rPr>
              <a:t>you</a:t>
            </a:r>
            <a:r>
              <a:rPr lang="it-IT" sz="1400" dirty="0">
                <a:latin typeface="Calibri" panose="020F0502020204030204" pitchFamily="34" charset="0"/>
                <a:ea typeface="Times New Roman" panose="02020603050405020304" pitchFamily="18" charset="0"/>
                <a:cs typeface="Calibri" panose="020F0502020204030204" pitchFamily="34" charset="0"/>
              </a:rPr>
              <a:t> are a Non EU/EA </a:t>
            </a:r>
            <a:r>
              <a:rPr lang="it-IT" sz="1400" dirty="0" err="1">
                <a:latin typeface="Calibri" panose="020F0502020204030204" pitchFamily="34" charset="0"/>
                <a:ea typeface="Times New Roman" panose="02020603050405020304" pitchFamily="18" charset="0"/>
                <a:cs typeface="Calibri" panose="020F0502020204030204" pitchFamily="34" charset="0"/>
              </a:rPr>
              <a:t>citizen</a:t>
            </a:r>
            <a:r>
              <a:rPr lang="it-IT" sz="1400" dirty="0">
                <a:latin typeface="Calibri" panose="020F0502020204030204" pitchFamily="34" charset="0"/>
                <a:ea typeface="Times New Roman" panose="02020603050405020304" pitchFamily="18" charset="0"/>
                <a:cs typeface="Calibri" panose="020F0502020204030204" pitchFamily="34" charset="0"/>
              </a:rPr>
              <a:t> </a:t>
            </a:r>
            <a:r>
              <a:rPr lang="it-IT" sz="1400" dirty="0" err="1">
                <a:latin typeface="Calibri" panose="020F0502020204030204" pitchFamily="34" charset="0"/>
                <a:ea typeface="Times New Roman" panose="02020603050405020304" pitchFamily="18" charset="0"/>
                <a:cs typeface="Calibri" panose="020F0502020204030204" pitchFamily="34" charset="0"/>
              </a:rPr>
              <a:t>willing</a:t>
            </a:r>
            <a:r>
              <a:rPr lang="it-IT" sz="1400" dirty="0">
                <a:latin typeface="Calibri" panose="020F0502020204030204" pitchFamily="34" charset="0"/>
                <a:ea typeface="Times New Roman" panose="02020603050405020304" pitchFamily="18" charset="0"/>
                <a:cs typeface="Calibri" panose="020F0502020204030204" pitchFamily="34" charset="0"/>
              </a:rPr>
              <a:t> to work in </a:t>
            </a:r>
            <a:r>
              <a:rPr lang="it-IT" sz="1400" dirty="0" err="1">
                <a:latin typeface="Calibri" panose="020F0502020204030204" pitchFamily="34" charset="0"/>
                <a:ea typeface="Times New Roman" panose="02020603050405020304" pitchFamily="18" charset="0"/>
                <a:cs typeface="Calibri" panose="020F0502020204030204" pitchFamily="34" charset="0"/>
              </a:rPr>
              <a:t>Italy</a:t>
            </a:r>
            <a:r>
              <a:rPr lang="it-IT" sz="1400" dirty="0">
                <a:latin typeface="Calibri" panose="020F0502020204030204" pitchFamily="34" charset="0"/>
                <a:ea typeface="Times New Roman" panose="02020603050405020304" pitchFamily="18" charset="0"/>
                <a:cs typeface="Calibri" panose="020F0502020204030204" pitchFamily="34" charset="0"/>
              </a:rPr>
              <a:t>, </a:t>
            </a:r>
            <a:r>
              <a:rPr lang="it-IT" sz="1400" dirty="0" err="1">
                <a:latin typeface="Calibri" panose="020F0502020204030204" pitchFamily="34" charset="0"/>
                <a:ea typeface="Times New Roman" panose="02020603050405020304" pitchFamily="18" charset="0"/>
                <a:cs typeface="Calibri" panose="020F0502020204030204" pitchFamily="34" charset="0"/>
              </a:rPr>
              <a:t>you</a:t>
            </a:r>
            <a:r>
              <a:rPr lang="it-IT" sz="1400" dirty="0">
                <a:latin typeface="Calibri" panose="020F0502020204030204" pitchFamily="34" charset="0"/>
                <a:ea typeface="Times New Roman" panose="02020603050405020304" pitchFamily="18" charset="0"/>
                <a:cs typeface="Calibri" panose="020F0502020204030204" pitchFamily="34" charset="0"/>
              </a:rPr>
              <a:t>  must </a:t>
            </a:r>
            <a:r>
              <a:rPr lang="it-IT" sz="1400" dirty="0" err="1">
                <a:latin typeface="Calibri" panose="020F0502020204030204" pitchFamily="34" charset="0"/>
                <a:ea typeface="Times New Roman" panose="02020603050405020304" pitchFamily="18" charset="0"/>
                <a:cs typeface="Calibri" panose="020F0502020204030204" pitchFamily="34" charset="0"/>
              </a:rPr>
              <a:t>apply</a:t>
            </a:r>
            <a:r>
              <a:rPr lang="it-IT" sz="1400" dirty="0">
                <a:latin typeface="Calibri" panose="020F0502020204030204" pitchFamily="34" charset="0"/>
                <a:ea typeface="Times New Roman" panose="02020603050405020304" pitchFamily="18" charset="0"/>
                <a:cs typeface="Calibri" panose="020F0502020204030204" pitchFamily="34" charset="0"/>
              </a:rPr>
              <a:t> for a Residence </a:t>
            </a:r>
            <a:r>
              <a:rPr lang="it-IT" sz="1400" dirty="0" err="1">
                <a:latin typeface="Calibri" panose="020F0502020204030204" pitchFamily="34" charset="0"/>
                <a:ea typeface="Times New Roman" panose="02020603050405020304" pitchFamily="18" charset="0"/>
                <a:cs typeface="Calibri" panose="020F0502020204030204" pitchFamily="34" charset="0"/>
              </a:rPr>
              <a:t>Permit</a:t>
            </a:r>
            <a:r>
              <a:rPr lang="it-IT" sz="1400" dirty="0">
                <a:latin typeface="Calibri" panose="020F0502020204030204" pitchFamily="34" charset="0"/>
                <a:ea typeface="Times New Roman" panose="02020603050405020304" pitchFamily="18" charset="0"/>
                <a:cs typeface="Calibri" panose="020F0502020204030204" pitchFamily="34" charset="0"/>
              </a:rPr>
              <a:t>. </a:t>
            </a:r>
          </a:p>
          <a:p>
            <a:pPr marL="0" indent="0" algn="just">
              <a:spcAft>
                <a:spcPts val="800"/>
              </a:spcAft>
              <a:buNone/>
            </a:pPr>
            <a:r>
              <a:rPr lang="it-IT" sz="1400" dirty="0">
                <a:latin typeface="Calibri" panose="020F0502020204030204" pitchFamily="34" charset="0"/>
                <a:ea typeface="Times New Roman" panose="02020603050405020304" pitchFamily="18" charset="0"/>
                <a:cs typeface="Calibri" panose="020F0502020204030204" pitchFamily="34" charset="0"/>
              </a:rPr>
              <a:t>The </a:t>
            </a:r>
            <a:r>
              <a:rPr lang="it-IT" sz="1400" dirty="0" err="1">
                <a:latin typeface="Calibri" panose="020F0502020204030204" pitchFamily="34" charset="0"/>
                <a:ea typeface="Times New Roman" panose="02020603050405020304" pitchFamily="18" charset="0"/>
                <a:cs typeface="Calibri" panose="020F0502020204030204" pitchFamily="34" charset="0"/>
              </a:rPr>
              <a:t>request</a:t>
            </a:r>
            <a:r>
              <a:rPr lang="it-IT" sz="1400" dirty="0">
                <a:latin typeface="Calibri" panose="020F0502020204030204" pitchFamily="34" charset="0"/>
                <a:ea typeface="Times New Roman" panose="02020603050405020304" pitchFamily="18" charset="0"/>
                <a:cs typeface="Calibri" panose="020F0502020204030204" pitchFamily="34" charset="0"/>
              </a:rPr>
              <a:t> for the Residence </a:t>
            </a:r>
            <a:r>
              <a:rPr lang="it-IT" sz="1400" dirty="0" err="1">
                <a:latin typeface="Calibri" panose="020F0502020204030204" pitchFamily="34" charset="0"/>
                <a:ea typeface="Times New Roman" panose="02020603050405020304" pitchFamily="18" charset="0"/>
                <a:cs typeface="Calibri" panose="020F0502020204030204" pitchFamily="34" charset="0"/>
              </a:rPr>
              <a:t>Permit</a:t>
            </a:r>
            <a:r>
              <a:rPr lang="it-IT" sz="1400" dirty="0">
                <a:latin typeface="Calibri" panose="020F0502020204030204" pitchFamily="34" charset="0"/>
                <a:ea typeface="Times New Roman" panose="02020603050405020304" pitchFamily="18" charset="0"/>
                <a:cs typeface="Calibri" panose="020F0502020204030204" pitchFamily="34" charset="0"/>
              </a:rPr>
              <a:t> must be </a:t>
            </a:r>
            <a:r>
              <a:rPr lang="it-IT" sz="1400" dirty="0" err="1">
                <a:latin typeface="Calibri" panose="020F0502020204030204" pitchFamily="34" charset="0"/>
                <a:ea typeface="Times New Roman" panose="02020603050405020304" pitchFamily="18" charset="0"/>
                <a:cs typeface="Calibri" panose="020F0502020204030204" pitchFamily="34" charset="0"/>
              </a:rPr>
              <a:t>submitted</a:t>
            </a:r>
            <a:r>
              <a:rPr lang="it-IT" sz="1400" dirty="0">
                <a:latin typeface="Calibri" panose="020F0502020204030204" pitchFamily="34" charset="0"/>
                <a:ea typeface="Times New Roman" panose="02020603050405020304" pitchFamily="18" charset="0"/>
                <a:cs typeface="Calibri" panose="020F0502020204030204" pitchFamily="34" charset="0"/>
              </a:rPr>
              <a:t> </a:t>
            </a:r>
            <a:r>
              <a:rPr lang="it-IT" sz="1400" b="1" dirty="0" err="1">
                <a:latin typeface="Calibri" panose="020F0502020204030204" pitchFamily="34" charset="0"/>
                <a:ea typeface="Times New Roman" panose="02020603050405020304" pitchFamily="18" charset="0"/>
                <a:cs typeface="Calibri" panose="020F0502020204030204" pitchFamily="34" charset="0"/>
              </a:rPr>
              <a:t>within</a:t>
            </a:r>
            <a:r>
              <a:rPr lang="it-IT" sz="1400" b="1" dirty="0">
                <a:latin typeface="Calibri" panose="020F0502020204030204" pitchFamily="34" charset="0"/>
                <a:ea typeface="Times New Roman" panose="02020603050405020304" pitchFamily="18" charset="0"/>
                <a:cs typeface="Calibri" panose="020F0502020204030204" pitchFamily="34" charset="0"/>
              </a:rPr>
              <a:t> 8 </a:t>
            </a:r>
            <a:r>
              <a:rPr lang="it-IT" sz="1400" b="1" dirty="0" err="1">
                <a:latin typeface="Calibri" panose="020F0502020204030204" pitchFamily="34" charset="0"/>
                <a:ea typeface="Times New Roman" panose="02020603050405020304" pitchFamily="18" charset="0"/>
                <a:cs typeface="Calibri" panose="020F0502020204030204" pitchFamily="34" charset="0"/>
              </a:rPr>
              <a:t>days</a:t>
            </a:r>
            <a:r>
              <a:rPr lang="it-IT" sz="1400" b="1" dirty="0">
                <a:latin typeface="Calibri" panose="020F0502020204030204" pitchFamily="34" charset="0"/>
                <a:ea typeface="Times New Roman" panose="02020603050405020304" pitchFamily="18" charset="0"/>
                <a:cs typeface="Calibri" panose="020F0502020204030204" pitchFamily="34" charset="0"/>
              </a:rPr>
              <a:t> </a:t>
            </a:r>
            <a:r>
              <a:rPr lang="it-IT" sz="1400" b="1" dirty="0" err="1">
                <a:latin typeface="Calibri" panose="020F0502020204030204" pitchFamily="34" charset="0"/>
                <a:ea typeface="Times New Roman" panose="02020603050405020304" pitchFamily="18" charset="0"/>
                <a:cs typeface="Calibri" panose="020F0502020204030204" pitchFamily="34" charset="0"/>
              </a:rPr>
              <a:t>since</a:t>
            </a:r>
            <a:r>
              <a:rPr lang="it-IT" sz="1400" b="1" dirty="0">
                <a:latin typeface="Calibri" panose="020F0502020204030204" pitchFamily="34" charset="0"/>
                <a:ea typeface="Times New Roman" panose="02020603050405020304" pitchFamily="18" charset="0"/>
                <a:cs typeface="Calibri" panose="020F0502020204030204" pitchFamily="34" charset="0"/>
              </a:rPr>
              <a:t> </a:t>
            </a:r>
            <a:r>
              <a:rPr lang="it-IT" sz="1400" b="1" dirty="0" err="1">
                <a:latin typeface="Calibri" panose="020F0502020204030204" pitchFamily="34" charset="0"/>
                <a:ea typeface="Times New Roman" panose="02020603050405020304" pitchFamily="18" charset="0"/>
                <a:cs typeface="Calibri" panose="020F0502020204030204" pitchFamily="34" charset="0"/>
              </a:rPr>
              <a:t>your</a:t>
            </a:r>
            <a:r>
              <a:rPr lang="it-IT" sz="1400" b="1" dirty="0">
                <a:latin typeface="Calibri" panose="020F0502020204030204" pitchFamily="34" charset="0"/>
                <a:ea typeface="Times New Roman" panose="02020603050405020304" pitchFamily="18" charset="0"/>
                <a:cs typeface="Calibri" panose="020F0502020204030204" pitchFamily="34" charset="0"/>
              </a:rPr>
              <a:t> </a:t>
            </a:r>
            <a:r>
              <a:rPr lang="it-IT" sz="1400" b="1" dirty="0" err="1">
                <a:latin typeface="Calibri" panose="020F0502020204030204" pitchFamily="34" charset="0"/>
                <a:ea typeface="Times New Roman" panose="02020603050405020304" pitchFamily="18" charset="0"/>
                <a:cs typeface="Calibri" panose="020F0502020204030204" pitchFamily="34" charset="0"/>
              </a:rPr>
              <a:t>arrival</a:t>
            </a:r>
            <a:r>
              <a:rPr lang="it-IT" sz="1400" b="1" dirty="0">
                <a:latin typeface="Calibri" panose="020F0502020204030204" pitchFamily="34" charset="0"/>
                <a:ea typeface="Times New Roman" panose="02020603050405020304" pitchFamily="18" charset="0"/>
                <a:cs typeface="Calibri" panose="020F0502020204030204" pitchFamily="34" charset="0"/>
              </a:rPr>
              <a:t> in </a:t>
            </a:r>
            <a:r>
              <a:rPr lang="it-IT" sz="1400" b="1" dirty="0" err="1">
                <a:latin typeface="Calibri" panose="020F0502020204030204" pitchFamily="34" charset="0"/>
                <a:ea typeface="Times New Roman" panose="02020603050405020304" pitchFamily="18" charset="0"/>
                <a:cs typeface="Calibri" panose="020F0502020204030204" pitchFamily="34" charset="0"/>
              </a:rPr>
              <a:t>Italy</a:t>
            </a:r>
            <a:r>
              <a:rPr lang="it-IT" sz="1400" dirty="0">
                <a:latin typeface="Calibri" panose="020F0502020204030204" pitchFamily="34" charset="0"/>
                <a:ea typeface="Times New Roman" panose="02020603050405020304" pitchFamily="18" charset="0"/>
                <a:cs typeface="Calibri" panose="020F0502020204030204" pitchFamily="34" charset="0"/>
              </a:rPr>
              <a:t>. Your </a:t>
            </a:r>
            <a:r>
              <a:rPr lang="it-IT" sz="1400" dirty="0" err="1">
                <a:latin typeface="Calibri" panose="020F0502020204030204" pitchFamily="34" charset="0"/>
                <a:ea typeface="Times New Roman" panose="02020603050405020304" pitchFamily="18" charset="0"/>
                <a:cs typeface="Calibri" panose="020F0502020204030204" pitchFamily="34" charset="0"/>
              </a:rPr>
              <a:t>Permit</a:t>
            </a:r>
            <a:r>
              <a:rPr lang="it-IT" sz="1400" dirty="0">
                <a:latin typeface="Calibri" panose="020F0502020204030204" pitchFamily="34" charset="0"/>
                <a:ea typeface="Times New Roman" panose="02020603050405020304" pitchFamily="18" charset="0"/>
                <a:cs typeface="Calibri" panose="020F0502020204030204" pitchFamily="34" charset="0"/>
              </a:rPr>
              <a:t> </a:t>
            </a:r>
            <a:r>
              <a:rPr lang="it-IT" sz="1400" dirty="0" err="1">
                <a:latin typeface="Calibri" panose="020F0502020204030204" pitchFamily="34" charset="0"/>
                <a:ea typeface="Times New Roman" panose="02020603050405020304" pitchFamily="18" charset="0"/>
                <a:cs typeface="Calibri" panose="020F0502020204030204" pitchFamily="34" charset="0"/>
              </a:rPr>
              <a:t>will</a:t>
            </a:r>
            <a:r>
              <a:rPr lang="it-IT" sz="1400" dirty="0">
                <a:latin typeface="Calibri" panose="020F0502020204030204" pitchFamily="34" charset="0"/>
                <a:ea typeface="Times New Roman" panose="02020603050405020304" pitchFamily="18" charset="0"/>
                <a:cs typeface="Calibri" panose="020F0502020204030204" pitchFamily="34" charset="0"/>
              </a:rPr>
              <a:t> be </a:t>
            </a:r>
            <a:r>
              <a:rPr lang="it-IT" sz="1400" dirty="0" err="1">
                <a:latin typeface="Calibri" panose="020F0502020204030204" pitchFamily="34" charset="0"/>
                <a:ea typeface="Times New Roman" panose="02020603050405020304" pitchFamily="18" charset="0"/>
                <a:cs typeface="Calibri" panose="020F0502020204030204" pitchFamily="34" charset="0"/>
              </a:rPr>
              <a:t>issued</a:t>
            </a:r>
            <a:r>
              <a:rPr lang="it-IT" sz="1400" dirty="0">
                <a:latin typeface="Calibri" panose="020F0502020204030204" pitchFamily="34" charset="0"/>
                <a:ea typeface="Times New Roman" panose="02020603050405020304" pitchFamily="18" charset="0"/>
                <a:cs typeface="Calibri" panose="020F0502020204030204" pitchFamily="34" charset="0"/>
              </a:rPr>
              <a:t> by the </a:t>
            </a:r>
            <a:r>
              <a:rPr lang="it-IT" sz="1400" dirty="0" err="1">
                <a:latin typeface="Calibri" panose="020F0502020204030204" pitchFamily="34" charset="0"/>
                <a:ea typeface="Times New Roman" panose="02020603050405020304" pitchFamily="18" charset="0"/>
                <a:cs typeface="Calibri" panose="020F0502020204030204" pitchFamily="34" charset="0"/>
              </a:rPr>
              <a:t>local</a:t>
            </a:r>
            <a:r>
              <a:rPr lang="it-IT" sz="1400" dirty="0">
                <a:latin typeface="Calibri" panose="020F0502020204030204" pitchFamily="34" charset="0"/>
                <a:ea typeface="Times New Roman" panose="02020603050405020304" pitchFamily="18" charset="0"/>
                <a:cs typeface="Calibri" panose="020F0502020204030204" pitchFamily="34" charset="0"/>
              </a:rPr>
              <a:t> Police </a:t>
            </a:r>
            <a:r>
              <a:rPr lang="it-IT" sz="1400" dirty="0" err="1">
                <a:latin typeface="Calibri" panose="020F0502020204030204" pitchFamily="34" charset="0"/>
                <a:ea typeface="Times New Roman" panose="02020603050405020304" pitchFamily="18" charset="0"/>
                <a:cs typeface="Calibri" panose="020F0502020204030204" pitchFamily="34" charset="0"/>
              </a:rPr>
              <a:t>Headquater-Immigration</a:t>
            </a:r>
            <a:r>
              <a:rPr lang="it-IT" sz="1400" dirty="0">
                <a:latin typeface="Calibri" panose="020F0502020204030204" pitchFamily="34" charset="0"/>
                <a:ea typeface="Times New Roman" panose="02020603050405020304" pitchFamily="18" charset="0"/>
                <a:cs typeface="Calibri" panose="020F0502020204030204" pitchFamily="34" charset="0"/>
              </a:rPr>
              <a:t> Office (Questura-Ufficio Immigrazione).</a:t>
            </a:r>
          </a:p>
          <a:p>
            <a:pPr marL="0" indent="0" algn="just">
              <a:spcAft>
                <a:spcPts val="800"/>
              </a:spcAft>
              <a:buNone/>
            </a:pPr>
            <a:r>
              <a:rPr lang="it-IT" sz="1400" dirty="0" err="1">
                <a:latin typeface="Calibri" panose="020F0502020204030204" pitchFamily="34" charset="0"/>
                <a:ea typeface="Times New Roman" panose="02020603050405020304" pitchFamily="18" charset="0"/>
                <a:cs typeface="Calibri" panose="020F0502020204030204" pitchFamily="34" charset="0"/>
              </a:rPr>
              <a:t>Where</a:t>
            </a:r>
            <a:r>
              <a:rPr lang="it-IT" sz="1400" dirty="0">
                <a:latin typeface="Calibri" panose="020F0502020204030204" pitchFamily="34" charset="0"/>
                <a:ea typeface="Times New Roman" panose="02020603050405020304" pitchFamily="18" charset="0"/>
                <a:cs typeface="Calibri" panose="020F0502020204030204" pitchFamily="34" charset="0"/>
              </a:rPr>
              <a:t> to </a:t>
            </a:r>
            <a:r>
              <a:rPr lang="it-IT" sz="1400" dirty="0" err="1">
                <a:latin typeface="Calibri" panose="020F0502020204030204" pitchFamily="34" charset="0"/>
                <a:ea typeface="Times New Roman" panose="02020603050405020304" pitchFamily="18" charset="0"/>
                <a:cs typeface="Calibri" panose="020F0502020204030204" pitchFamily="34" charset="0"/>
              </a:rPr>
              <a:t>apply</a:t>
            </a:r>
            <a:r>
              <a:rPr lang="it-IT" sz="1400" dirty="0">
                <a:latin typeface="Calibri" panose="020F0502020204030204" pitchFamily="34" charset="0"/>
                <a:ea typeface="Times New Roman" panose="02020603050405020304" pitchFamily="18" charset="0"/>
                <a:cs typeface="Calibri" panose="020F0502020204030204" pitchFamily="34" charset="0"/>
              </a:rPr>
              <a:t>? At the Post Office by </a:t>
            </a:r>
            <a:r>
              <a:rPr lang="it-IT" sz="1400" dirty="0" err="1">
                <a:latin typeface="Calibri" panose="020F0502020204030204" pitchFamily="34" charset="0"/>
                <a:ea typeface="Times New Roman" panose="02020603050405020304" pitchFamily="18" charset="0"/>
                <a:cs typeface="Calibri" panose="020F0502020204030204" pitchFamily="34" charset="0"/>
              </a:rPr>
              <a:t>taking</a:t>
            </a:r>
            <a:r>
              <a:rPr lang="it-IT" sz="1400" dirty="0">
                <a:latin typeface="Calibri" panose="020F0502020204030204" pitchFamily="34" charset="0"/>
                <a:ea typeface="Times New Roman" panose="02020603050405020304" pitchFamily="18" charset="0"/>
                <a:cs typeface="Calibri" panose="020F0502020204030204" pitchFamily="34" charset="0"/>
              </a:rPr>
              <a:t> the </a:t>
            </a:r>
            <a:r>
              <a:rPr lang="it-IT" sz="1400" dirty="0" err="1">
                <a:latin typeface="Calibri" panose="020F0502020204030204" pitchFamily="34" charset="0"/>
                <a:ea typeface="Times New Roman" panose="02020603050405020304" pitchFamily="18" charset="0"/>
                <a:cs typeface="Calibri" panose="020F0502020204030204" pitchFamily="34" charset="0"/>
              </a:rPr>
              <a:t>number</a:t>
            </a:r>
            <a:r>
              <a:rPr lang="it-IT" sz="1400" dirty="0">
                <a:latin typeface="Calibri" panose="020F0502020204030204" pitchFamily="34" charset="0"/>
                <a:ea typeface="Times New Roman" panose="02020603050405020304" pitchFamily="18" charset="0"/>
                <a:cs typeface="Calibri" panose="020F0502020204030204" pitchFamily="34" charset="0"/>
              </a:rPr>
              <a:t> </a:t>
            </a:r>
            <a:r>
              <a:rPr lang="it-IT" sz="1400" dirty="0" err="1">
                <a:latin typeface="Calibri" panose="020F0502020204030204" pitchFamily="34" charset="0"/>
                <a:ea typeface="Times New Roman" panose="02020603050405020304" pitchFamily="18" charset="0"/>
                <a:cs typeface="Calibri" panose="020F0502020204030204" pitchFamily="34" charset="0"/>
              </a:rPr>
              <a:t>at</a:t>
            </a:r>
            <a:r>
              <a:rPr lang="it-IT" sz="1400" dirty="0">
                <a:latin typeface="Calibri" panose="020F0502020204030204" pitchFamily="34" charset="0"/>
                <a:ea typeface="Times New Roman" panose="02020603050405020304" pitchFamily="18" charset="0"/>
                <a:cs typeface="Calibri" panose="020F0502020204030204" pitchFamily="34" charset="0"/>
              </a:rPr>
              <a:t> the ticket </a:t>
            </a:r>
            <a:r>
              <a:rPr lang="it-IT" sz="1400" dirty="0" err="1">
                <a:latin typeface="Calibri" panose="020F0502020204030204" pitchFamily="34" charset="0"/>
                <a:ea typeface="Times New Roman" panose="02020603050405020304" pitchFamily="18" charset="0"/>
                <a:cs typeface="Calibri" panose="020F0502020204030204" pitchFamily="34" charset="0"/>
              </a:rPr>
              <a:t>system</a:t>
            </a:r>
            <a:r>
              <a:rPr lang="it-IT" sz="1400" dirty="0">
                <a:latin typeface="Calibri" panose="020F0502020204030204" pitchFamily="34" charset="0"/>
                <a:ea typeface="Times New Roman" panose="02020603050405020304" pitchFamily="18" charset="0"/>
                <a:cs typeface="Calibri" panose="020F0502020204030204" pitchFamily="34" charset="0"/>
              </a:rPr>
              <a:t>.</a:t>
            </a:r>
          </a:p>
          <a:p>
            <a:pPr marL="0" indent="0" algn="just">
              <a:spcAft>
                <a:spcPts val="800"/>
              </a:spcAft>
              <a:buNone/>
            </a:pPr>
            <a:r>
              <a:rPr lang="it-IT" sz="1400" b="1" u="sng"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Residence </a:t>
            </a:r>
            <a:r>
              <a:rPr lang="it-IT" sz="1400" b="1" u="sng"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registration</a:t>
            </a:r>
            <a:r>
              <a:rPr lang="it-IT" sz="1400" b="1" u="sng"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/Iscrizione anagrafica</a:t>
            </a:r>
          </a:p>
          <a:p>
            <a:pPr marL="0" indent="0" algn="just">
              <a:spcAft>
                <a:spcPts val="800"/>
              </a:spcAft>
              <a:buNone/>
            </a:pPr>
            <a:r>
              <a:rPr lang="it-IT" sz="1400" dirty="0">
                <a:latin typeface="Calibri" panose="020F0502020204030204" pitchFamily="34" charset="0"/>
                <a:ea typeface="Times New Roman" panose="02020603050405020304" pitchFamily="18" charset="0"/>
                <a:cs typeface="Calibri" panose="020F0502020204030204" pitchFamily="34" charset="0"/>
              </a:rPr>
              <a:t>EU and Non EU </a:t>
            </a:r>
            <a:r>
              <a:rPr lang="it-IT" sz="1400" dirty="0" err="1">
                <a:latin typeface="Calibri" panose="020F0502020204030204" pitchFamily="34" charset="0"/>
                <a:ea typeface="Times New Roman" panose="02020603050405020304" pitchFamily="18" charset="0"/>
                <a:cs typeface="Calibri" panose="020F0502020204030204" pitchFamily="34" charset="0"/>
              </a:rPr>
              <a:t>citizens</a:t>
            </a:r>
            <a:r>
              <a:rPr lang="it-IT" sz="1400" dirty="0">
                <a:latin typeface="Calibri" panose="020F0502020204030204" pitchFamily="34" charset="0"/>
                <a:ea typeface="Times New Roman" panose="02020603050405020304" pitchFamily="18" charset="0"/>
                <a:cs typeface="Calibri" panose="020F0502020204030204" pitchFamily="34" charset="0"/>
              </a:rPr>
              <a:t> </a:t>
            </a:r>
            <a:r>
              <a:rPr lang="it-IT" sz="1400" dirty="0" err="1">
                <a:latin typeface="Calibri" panose="020F0502020204030204" pitchFamily="34" charset="0"/>
                <a:ea typeface="Times New Roman" panose="02020603050405020304" pitchFamily="18" charset="0"/>
                <a:cs typeface="Calibri" panose="020F0502020204030204" pitchFamily="34" charset="0"/>
              </a:rPr>
              <a:t>should</a:t>
            </a:r>
            <a:r>
              <a:rPr lang="it-IT" sz="1400" dirty="0">
                <a:latin typeface="Calibri" panose="020F0502020204030204" pitchFamily="34" charset="0"/>
                <a:ea typeface="Times New Roman" panose="02020603050405020304" pitchFamily="18" charset="0"/>
                <a:cs typeface="Calibri" panose="020F0502020204030204" pitchFamily="34" charset="0"/>
              </a:rPr>
              <a:t> </a:t>
            </a:r>
            <a:r>
              <a:rPr lang="it-IT" sz="1400" dirty="0" err="1">
                <a:latin typeface="Calibri" panose="020F0502020204030204" pitchFamily="34" charset="0"/>
                <a:ea typeface="Times New Roman" panose="02020603050405020304" pitchFamily="18" charset="0"/>
                <a:cs typeface="Calibri" panose="020F0502020204030204" pitchFamily="34" charset="0"/>
              </a:rPr>
              <a:t>register</a:t>
            </a:r>
            <a:r>
              <a:rPr lang="it-IT" sz="1400" dirty="0">
                <a:latin typeface="Calibri" panose="020F0502020204030204" pitchFamily="34" charset="0"/>
                <a:ea typeface="Times New Roman" panose="02020603050405020304" pitchFamily="18" charset="0"/>
                <a:cs typeface="Calibri" panose="020F0502020204030204" pitchFamily="34" charset="0"/>
              </a:rPr>
              <a:t> </a:t>
            </a:r>
            <a:r>
              <a:rPr lang="it-IT" sz="1400" dirty="0" err="1">
                <a:latin typeface="Calibri" panose="020F0502020204030204" pitchFamily="34" charset="0"/>
                <a:ea typeface="Times New Roman" panose="02020603050405020304" pitchFamily="18" charset="0"/>
                <a:cs typeface="Calibri" panose="020F0502020204030204" pitchFamily="34" charset="0"/>
              </a:rPr>
              <a:t>when</a:t>
            </a:r>
            <a:r>
              <a:rPr lang="it-IT" sz="1400" dirty="0">
                <a:latin typeface="Calibri" panose="020F0502020204030204" pitchFamily="34" charset="0"/>
                <a:ea typeface="Times New Roman" panose="02020603050405020304" pitchFamily="18" charset="0"/>
                <a:cs typeface="Calibri" panose="020F0502020204030204" pitchFamily="34" charset="0"/>
              </a:rPr>
              <a:t> </a:t>
            </a:r>
            <a:r>
              <a:rPr lang="it-IT" sz="1400" dirty="0" err="1">
                <a:latin typeface="Calibri" panose="020F0502020204030204" pitchFamily="34" charset="0"/>
                <a:ea typeface="Times New Roman" panose="02020603050405020304" pitchFamily="18" charset="0"/>
                <a:cs typeface="Calibri" panose="020F0502020204030204" pitchFamily="34" charset="0"/>
              </a:rPr>
              <a:t>staying</a:t>
            </a:r>
            <a:r>
              <a:rPr lang="it-IT" sz="1400" dirty="0">
                <a:latin typeface="Calibri" panose="020F0502020204030204" pitchFamily="34" charset="0"/>
                <a:ea typeface="Times New Roman" panose="02020603050405020304" pitchFamily="18" charset="0"/>
                <a:cs typeface="Calibri" panose="020F0502020204030204" pitchFamily="34" charset="0"/>
              </a:rPr>
              <a:t> more </a:t>
            </a:r>
            <a:r>
              <a:rPr lang="it-IT" sz="1400" dirty="0" err="1">
                <a:latin typeface="Calibri" panose="020F0502020204030204" pitchFamily="34" charset="0"/>
                <a:ea typeface="Times New Roman" panose="02020603050405020304" pitchFamily="18" charset="0"/>
                <a:cs typeface="Calibri" panose="020F0502020204030204" pitchFamily="34" charset="0"/>
              </a:rPr>
              <a:t>than</a:t>
            </a:r>
            <a:r>
              <a:rPr lang="it-IT" sz="1400" dirty="0">
                <a:latin typeface="Calibri" panose="020F0502020204030204" pitchFamily="34" charset="0"/>
                <a:ea typeface="Times New Roman" panose="02020603050405020304" pitchFamily="18" charset="0"/>
                <a:cs typeface="Calibri" panose="020F0502020204030204" pitchFamily="34" charset="0"/>
              </a:rPr>
              <a:t> 90 days. </a:t>
            </a:r>
            <a:r>
              <a:rPr lang="it-IT" sz="1400" dirty="0" err="1">
                <a:latin typeface="Calibri" panose="020F0502020204030204" pitchFamily="34" charset="0"/>
                <a:ea typeface="Times New Roman" panose="02020603050405020304" pitchFamily="18" charset="0"/>
                <a:cs typeface="Calibri" panose="020F0502020204030204" pitchFamily="34" charset="0"/>
              </a:rPr>
              <a:t>It</a:t>
            </a:r>
            <a:r>
              <a:rPr lang="it-IT" sz="1400" dirty="0">
                <a:latin typeface="Calibri" panose="020F0502020204030204" pitchFamily="34" charset="0"/>
                <a:ea typeface="Times New Roman" panose="02020603050405020304" pitchFamily="18" charset="0"/>
                <a:cs typeface="Calibri" panose="020F0502020204030204" pitchFamily="34" charset="0"/>
              </a:rPr>
              <a:t> </a:t>
            </a:r>
            <a:r>
              <a:rPr lang="it-IT" sz="1400" dirty="0" err="1">
                <a:latin typeface="Calibri" panose="020F0502020204030204" pitchFamily="34" charset="0"/>
                <a:ea typeface="Times New Roman" panose="02020603050405020304" pitchFamily="18" charset="0"/>
                <a:cs typeface="Calibri" panose="020F0502020204030204" pitchFamily="34" charset="0"/>
              </a:rPr>
              <a:t>is</a:t>
            </a:r>
            <a:r>
              <a:rPr lang="it-IT" sz="1400" dirty="0">
                <a:latin typeface="Calibri" panose="020F0502020204030204" pitchFamily="34" charset="0"/>
                <a:ea typeface="Times New Roman" panose="02020603050405020304" pitchFamily="18" charset="0"/>
                <a:cs typeface="Calibri" panose="020F0502020204030204" pitchFamily="34" charset="0"/>
              </a:rPr>
              <a:t> </a:t>
            </a:r>
            <a:r>
              <a:rPr lang="it-IT" sz="1400" dirty="0" err="1">
                <a:latin typeface="Calibri" panose="020F0502020204030204" pitchFamily="34" charset="0"/>
                <a:ea typeface="Times New Roman" panose="02020603050405020304" pitchFamily="18" charset="0"/>
                <a:cs typeface="Calibri" panose="020F0502020204030204" pitchFamily="34" charset="0"/>
              </a:rPr>
              <a:t>required</a:t>
            </a:r>
            <a:r>
              <a:rPr lang="it-IT" sz="1400" dirty="0">
                <a:latin typeface="Calibri" panose="020F0502020204030204" pitchFamily="34" charset="0"/>
                <a:ea typeface="Times New Roman" panose="02020603050405020304" pitchFamily="18" charset="0"/>
                <a:cs typeface="Calibri" panose="020F0502020204030204" pitchFamily="34" charset="0"/>
              </a:rPr>
              <a:t> for </a:t>
            </a:r>
            <a:r>
              <a:rPr lang="it-IT" sz="1400" dirty="0" err="1">
                <a:latin typeface="Calibri" panose="020F0502020204030204" pitchFamily="34" charset="0"/>
                <a:ea typeface="Times New Roman" panose="02020603050405020304" pitchFamily="18" charset="0"/>
                <a:cs typeface="Calibri" panose="020F0502020204030204" pitchFamily="34" charset="0"/>
              </a:rPr>
              <a:t>registering</a:t>
            </a:r>
            <a:r>
              <a:rPr lang="it-IT" sz="1400" dirty="0">
                <a:latin typeface="Calibri" panose="020F0502020204030204" pitchFamily="34" charset="0"/>
                <a:ea typeface="Times New Roman" panose="02020603050405020304" pitchFamily="18" charset="0"/>
                <a:cs typeface="Calibri" panose="020F0502020204030204" pitchFamily="34" charset="0"/>
              </a:rPr>
              <a:t> with the </a:t>
            </a:r>
            <a:r>
              <a:rPr lang="it-IT" sz="1400" dirty="0" err="1">
                <a:latin typeface="Calibri" panose="020F0502020204030204" pitchFamily="34" charset="0"/>
                <a:ea typeface="Times New Roman" panose="02020603050405020304" pitchFamily="18" charset="0"/>
                <a:cs typeface="Calibri" panose="020F0502020204030204" pitchFamily="34" charset="0"/>
              </a:rPr>
              <a:t>national</a:t>
            </a:r>
            <a:r>
              <a:rPr lang="it-IT" sz="1400" dirty="0">
                <a:latin typeface="Calibri" panose="020F0502020204030204" pitchFamily="34" charset="0"/>
                <a:ea typeface="Times New Roman" panose="02020603050405020304" pitchFamily="18" charset="0"/>
                <a:cs typeface="Calibri" panose="020F0502020204030204" pitchFamily="34" charset="0"/>
              </a:rPr>
              <a:t> </a:t>
            </a:r>
            <a:r>
              <a:rPr lang="it-IT" sz="1400" dirty="0" err="1">
                <a:latin typeface="Calibri" panose="020F0502020204030204" pitchFamily="34" charset="0"/>
                <a:ea typeface="Times New Roman" panose="02020603050405020304" pitchFamily="18" charset="0"/>
                <a:cs typeface="Calibri" panose="020F0502020204030204" pitchFamily="34" charset="0"/>
              </a:rPr>
              <a:t>health</a:t>
            </a:r>
            <a:r>
              <a:rPr lang="it-IT" sz="1400" dirty="0">
                <a:latin typeface="Calibri" panose="020F0502020204030204" pitchFamily="34" charset="0"/>
                <a:ea typeface="Times New Roman" panose="02020603050405020304" pitchFamily="18" charset="0"/>
                <a:cs typeface="Calibri" panose="020F0502020204030204" pitchFamily="34" charset="0"/>
              </a:rPr>
              <a:t> service (SSN), </a:t>
            </a:r>
            <a:r>
              <a:rPr lang="it-IT" sz="1400" dirty="0" err="1">
                <a:latin typeface="Calibri" panose="020F0502020204030204" pitchFamily="34" charset="0"/>
                <a:ea typeface="Times New Roman" panose="02020603050405020304" pitchFamily="18" charset="0"/>
                <a:cs typeface="Calibri" panose="020F0502020204030204" pitchFamily="34" charset="0"/>
              </a:rPr>
              <a:t>exchanging</a:t>
            </a:r>
            <a:r>
              <a:rPr lang="it-IT" sz="1400" dirty="0">
                <a:latin typeface="Calibri" panose="020F0502020204030204" pitchFamily="34" charset="0"/>
                <a:ea typeface="Times New Roman" panose="02020603050405020304" pitchFamily="18" charset="0"/>
                <a:cs typeface="Calibri" panose="020F0502020204030204" pitchFamily="34" charset="0"/>
              </a:rPr>
              <a:t> </a:t>
            </a:r>
            <a:r>
              <a:rPr lang="it-IT" sz="1400" dirty="0" err="1">
                <a:latin typeface="Calibri" panose="020F0502020204030204" pitchFamily="34" charset="0"/>
                <a:ea typeface="Times New Roman" panose="02020603050405020304" pitchFamily="18" charset="0"/>
                <a:cs typeface="Calibri" panose="020F0502020204030204" pitchFamily="34" charset="0"/>
              </a:rPr>
              <a:t>driving</a:t>
            </a:r>
            <a:r>
              <a:rPr lang="it-IT" sz="1400" dirty="0">
                <a:latin typeface="Calibri" panose="020F0502020204030204" pitchFamily="34" charset="0"/>
                <a:ea typeface="Times New Roman" panose="02020603050405020304" pitchFamily="18" charset="0"/>
                <a:cs typeface="Calibri" panose="020F0502020204030204" pitchFamily="34" charset="0"/>
              </a:rPr>
              <a:t> </a:t>
            </a:r>
            <a:r>
              <a:rPr lang="it-IT" sz="1400" dirty="0" err="1">
                <a:latin typeface="Calibri" panose="020F0502020204030204" pitchFamily="34" charset="0"/>
                <a:ea typeface="Times New Roman" panose="02020603050405020304" pitchFamily="18" charset="0"/>
                <a:cs typeface="Calibri" panose="020F0502020204030204" pitchFamily="34" charset="0"/>
              </a:rPr>
              <a:t>license</a:t>
            </a:r>
            <a:r>
              <a:rPr lang="it-IT" sz="1400" dirty="0">
                <a:latin typeface="Calibri" panose="020F0502020204030204" pitchFamily="34" charset="0"/>
                <a:ea typeface="Times New Roman" panose="02020603050405020304" pitchFamily="18" charset="0"/>
                <a:cs typeface="Calibri" panose="020F0502020204030204" pitchFamily="34" charset="0"/>
              </a:rPr>
              <a:t>, </a:t>
            </a:r>
            <a:r>
              <a:rPr lang="it-IT" sz="1400" dirty="0" err="1">
                <a:latin typeface="Calibri" panose="020F0502020204030204" pitchFamily="34" charset="0"/>
                <a:ea typeface="Times New Roman" panose="02020603050405020304" pitchFamily="18" charset="0"/>
                <a:cs typeface="Calibri" panose="020F0502020204030204" pitchFamily="34" charset="0"/>
              </a:rPr>
              <a:t>enrolling</a:t>
            </a:r>
            <a:r>
              <a:rPr lang="it-IT" sz="1400" dirty="0">
                <a:latin typeface="Calibri" panose="020F0502020204030204" pitchFamily="34" charset="0"/>
                <a:ea typeface="Times New Roman" panose="02020603050405020304" pitchFamily="18" charset="0"/>
                <a:cs typeface="Calibri" panose="020F0502020204030204" pitchFamily="34" charset="0"/>
              </a:rPr>
              <a:t> </a:t>
            </a:r>
            <a:r>
              <a:rPr lang="it-IT" sz="1400" dirty="0" err="1">
                <a:latin typeface="Calibri" panose="020F0502020204030204" pitchFamily="34" charset="0"/>
                <a:ea typeface="Times New Roman" panose="02020603050405020304" pitchFamily="18" charset="0"/>
                <a:cs typeface="Calibri" panose="020F0502020204030204" pitchFamily="34" charset="0"/>
              </a:rPr>
              <a:t>children</a:t>
            </a:r>
            <a:r>
              <a:rPr lang="it-IT" sz="1400" dirty="0">
                <a:latin typeface="Calibri" panose="020F0502020204030204" pitchFamily="34" charset="0"/>
                <a:ea typeface="Times New Roman" panose="02020603050405020304" pitchFamily="18" charset="0"/>
                <a:cs typeface="Calibri" panose="020F0502020204030204" pitchFamily="34" charset="0"/>
              </a:rPr>
              <a:t> </a:t>
            </a:r>
            <a:r>
              <a:rPr lang="it-IT" sz="1400" dirty="0" err="1">
                <a:latin typeface="Calibri" panose="020F0502020204030204" pitchFamily="34" charset="0"/>
                <a:ea typeface="Times New Roman" panose="02020603050405020304" pitchFamily="18" charset="0"/>
                <a:cs typeface="Calibri" panose="020F0502020204030204" pitchFamily="34" charset="0"/>
              </a:rPr>
              <a:t>at</a:t>
            </a:r>
            <a:r>
              <a:rPr lang="it-IT" sz="1400" dirty="0">
                <a:latin typeface="Calibri" panose="020F0502020204030204" pitchFamily="34" charset="0"/>
                <a:ea typeface="Times New Roman" panose="02020603050405020304" pitchFamily="18" charset="0"/>
                <a:cs typeface="Calibri" panose="020F0502020204030204" pitchFamily="34" charset="0"/>
              </a:rPr>
              <a:t> school etc.</a:t>
            </a:r>
          </a:p>
          <a:p>
            <a:pPr marL="0" indent="0" algn="just">
              <a:spcAft>
                <a:spcPts val="800"/>
              </a:spcAft>
              <a:buNone/>
            </a:pPr>
            <a:r>
              <a:rPr lang="it-IT" sz="1400" b="1" u="sng"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Travelling</a:t>
            </a:r>
            <a:r>
              <a:rPr lang="it-IT" sz="1400" b="1" u="sng"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IN and OUT Schengen area</a:t>
            </a:r>
          </a:p>
          <a:p>
            <a:pPr marL="0" indent="0" algn="just">
              <a:spcAft>
                <a:spcPts val="800"/>
              </a:spcAft>
              <a:buNone/>
            </a:pPr>
            <a:r>
              <a:rPr lang="it-IT" sz="1400" dirty="0" err="1">
                <a:latin typeface="Calibri" panose="020F0502020204030204" pitchFamily="34" charset="0"/>
                <a:ea typeface="Times New Roman" panose="02020603050405020304" pitchFamily="18" charset="0"/>
                <a:cs typeface="Calibri" panose="020F0502020204030204" pitchFamily="34" charset="0"/>
              </a:rPr>
              <a:t>There</a:t>
            </a:r>
            <a:r>
              <a:rPr lang="it-IT" sz="1400" dirty="0">
                <a:latin typeface="Calibri" panose="020F0502020204030204" pitchFamily="34" charset="0"/>
                <a:ea typeface="Times New Roman" panose="02020603050405020304" pitchFamily="18" charset="0"/>
                <a:cs typeface="Calibri" panose="020F0502020204030204" pitchFamily="34" charset="0"/>
              </a:rPr>
              <a:t> are severe </a:t>
            </a:r>
            <a:r>
              <a:rPr lang="it-IT" sz="1400" dirty="0" err="1">
                <a:latin typeface="Calibri" panose="020F0502020204030204" pitchFamily="34" charset="0"/>
                <a:ea typeface="Times New Roman" panose="02020603050405020304" pitchFamily="18" charset="0"/>
                <a:cs typeface="Calibri" panose="020F0502020204030204" pitchFamily="34" charset="0"/>
              </a:rPr>
              <a:t>restrictions</a:t>
            </a:r>
            <a:r>
              <a:rPr lang="it-IT" sz="1400" dirty="0">
                <a:latin typeface="Calibri" panose="020F0502020204030204" pitchFamily="34" charset="0"/>
                <a:ea typeface="Times New Roman" panose="02020603050405020304" pitchFamily="18" charset="0"/>
                <a:cs typeface="Calibri" panose="020F0502020204030204" pitchFamily="34" charset="0"/>
              </a:rPr>
              <a:t> </a:t>
            </a:r>
            <a:r>
              <a:rPr lang="it-IT" sz="1400" dirty="0" err="1">
                <a:latin typeface="Calibri" panose="020F0502020204030204" pitchFamily="34" charset="0"/>
                <a:ea typeface="Times New Roman" panose="02020603050405020304" pitchFamily="18" charset="0"/>
                <a:cs typeface="Calibri" panose="020F0502020204030204" pitchFamily="34" charset="0"/>
              </a:rPr>
              <a:t>when</a:t>
            </a:r>
            <a:r>
              <a:rPr lang="it-IT" sz="1400" dirty="0">
                <a:latin typeface="Calibri" panose="020F0502020204030204" pitchFamily="34" charset="0"/>
                <a:ea typeface="Times New Roman" panose="02020603050405020304" pitchFamily="18" charset="0"/>
                <a:cs typeface="Calibri" panose="020F0502020204030204" pitchFamily="34" charset="0"/>
              </a:rPr>
              <a:t> </a:t>
            </a:r>
            <a:r>
              <a:rPr lang="it-IT" sz="1400" dirty="0" err="1">
                <a:latin typeface="Calibri" panose="020F0502020204030204" pitchFamily="34" charset="0"/>
                <a:ea typeface="Times New Roman" panose="02020603050405020304" pitchFamily="18" charset="0"/>
                <a:cs typeface="Calibri" panose="020F0502020204030204" pitchFamily="34" charset="0"/>
              </a:rPr>
              <a:t>travelling</a:t>
            </a:r>
            <a:r>
              <a:rPr lang="it-IT" sz="1400" dirty="0">
                <a:latin typeface="Calibri" panose="020F0502020204030204" pitchFamily="34" charset="0"/>
                <a:ea typeface="Times New Roman" panose="02020603050405020304" pitchFamily="18" charset="0"/>
                <a:cs typeface="Calibri" panose="020F0502020204030204" pitchFamily="34" charset="0"/>
              </a:rPr>
              <a:t> in and out of </a:t>
            </a:r>
            <a:r>
              <a:rPr lang="it-IT" sz="1400" dirty="0" err="1">
                <a:latin typeface="Calibri" panose="020F0502020204030204" pitchFamily="34" charset="0"/>
                <a:ea typeface="Times New Roman" panose="02020603050405020304" pitchFamily="18" charset="0"/>
                <a:cs typeface="Calibri" panose="020F0502020204030204" pitchFamily="34" charset="0"/>
              </a:rPr>
              <a:t>Italy</a:t>
            </a:r>
            <a:r>
              <a:rPr lang="it-IT" sz="1400" dirty="0">
                <a:latin typeface="Calibri" panose="020F0502020204030204" pitchFamily="34" charset="0"/>
                <a:ea typeface="Times New Roman" panose="02020603050405020304" pitchFamily="18" charset="0"/>
                <a:cs typeface="Calibri" panose="020F0502020204030204" pitchFamily="34" charset="0"/>
              </a:rPr>
              <a:t> </a:t>
            </a:r>
            <a:r>
              <a:rPr lang="it-IT" sz="1400" dirty="0" err="1">
                <a:latin typeface="Calibri" panose="020F0502020204030204" pitchFamily="34" charset="0"/>
                <a:ea typeface="Times New Roman" panose="02020603050405020304" pitchFamily="18" charset="0"/>
                <a:cs typeface="Calibri" panose="020F0502020204030204" pitchFamily="34" charset="0"/>
              </a:rPr>
              <a:t>while</a:t>
            </a:r>
            <a:r>
              <a:rPr lang="it-IT" sz="1400" dirty="0">
                <a:latin typeface="Calibri" panose="020F0502020204030204" pitchFamily="34" charset="0"/>
                <a:ea typeface="Times New Roman" panose="02020603050405020304" pitchFamily="18" charset="0"/>
                <a:cs typeface="Calibri" panose="020F0502020204030204" pitchFamily="34" charset="0"/>
              </a:rPr>
              <a:t> </a:t>
            </a:r>
            <a:r>
              <a:rPr lang="it-IT" sz="1400" dirty="0" err="1">
                <a:latin typeface="Calibri" panose="020F0502020204030204" pitchFamily="34" charset="0"/>
                <a:ea typeface="Times New Roman" panose="02020603050405020304" pitchFamily="18" charset="0"/>
                <a:cs typeface="Calibri" panose="020F0502020204030204" pitchFamily="34" charset="0"/>
              </a:rPr>
              <a:t>waiting</a:t>
            </a:r>
            <a:r>
              <a:rPr lang="it-IT" sz="1400" dirty="0">
                <a:latin typeface="Calibri" panose="020F0502020204030204" pitchFamily="34" charset="0"/>
                <a:ea typeface="Times New Roman" panose="02020603050405020304" pitchFamily="18" charset="0"/>
                <a:cs typeface="Calibri" panose="020F0502020204030204" pitchFamily="34" charset="0"/>
              </a:rPr>
              <a:t> for the </a:t>
            </a:r>
            <a:r>
              <a:rPr lang="it-IT" sz="1400" dirty="0" err="1">
                <a:latin typeface="Calibri" panose="020F0502020204030204" pitchFamily="34" charset="0"/>
                <a:ea typeface="Times New Roman" panose="02020603050405020304" pitchFamily="18" charset="0"/>
                <a:cs typeface="Calibri" panose="020F0502020204030204" pitchFamily="34" charset="0"/>
              </a:rPr>
              <a:t>issue</a:t>
            </a:r>
            <a:r>
              <a:rPr lang="it-IT" sz="1400" dirty="0">
                <a:latin typeface="Calibri" panose="020F0502020204030204" pitchFamily="34" charset="0"/>
                <a:ea typeface="Times New Roman" panose="02020603050405020304" pitchFamily="18" charset="0"/>
                <a:cs typeface="Calibri" panose="020F0502020204030204" pitchFamily="34" charset="0"/>
              </a:rPr>
              <a:t>/</a:t>
            </a:r>
            <a:r>
              <a:rPr lang="it-IT" sz="1400" dirty="0" err="1">
                <a:latin typeface="Calibri" panose="020F0502020204030204" pitchFamily="34" charset="0"/>
                <a:ea typeface="Times New Roman" panose="02020603050405020304" pitchFamily="18" charset="0"/>
                <a:cs typeface="Calibri" panose="020F0502020204030204" pitchFamily="34" charset="0"/>
              </a:rPr>
              <a:t>renewal</a:t>
            </a:r>
            <a:r>
              <a:rPr lang="it-IT" sz="1400" dirty="0">
                <a:latin typeface="Calibri" panose="020F0502020204030204" pitchFamily="34" charset="0"/>
                <a:ea typeface="Times New Roman" panose="02020603050405020304" pitchFamily="18" charset="0"/>
                <a:cs typeface="Calibri" panose="020F0502020204030204" pitchFamily="34" charset="0"/>
              </a:rPr>
              <a:t> of the Residence </a:t>
            </a:r>
            <a:r>
              <a:rPr lang="it-IT" sz="1400" dirty="0" err="1">
                <a:latin typeface="Calibri" panose="020F0502020204030204" pitchFamily="34" charset="0"/>
                <a:ea typeface="Times New Roman" panose="02020603050405020304" pitchFamily="18" charset="0"/>
                <a:cs typeface="Calibri" panose="020F0502020204030204" pitchFamily="34" charset="0"/>
              </a:rPr>
              <a:t>Permit</a:t>
            </a:r>
            <a:r>
              <a:rPr lang="it-IT" sz="1400" dirty="0">
                <a:latin typeface="Calibri" panose="020F0502020204030204" pitchFamily="34" charset="0"/>
                <a:ea typeface="Times New Roman" panose="02020603050405020304" pitchFamily="18" charset="0"/>
                <a:cs typeface="Calibri" panose="020F0502020204030204" pitchFamily="34" charset="0"/>
              </a:rPr>
              <a:t>.</a:t>
            </a:r>
          </a:p>
          <a:p>
            <a:pPr algn="just">
              <a:spcAft>
                <a:spcPts val="800"/>
              </a:spcAft>
              <a:buFont typeface="Wingdings" panose="05000000000000000000" pitchFamily="2" charset="2"/>
              <a:buChar char="v"/>
            </a:pPr>
            <a:endParaRPr lang="it-IT" sz="9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800"/>
              </a:spcAft>
              <a:buFont typeface="Wingdings" panose="05000000000000000000" pitchFamily="2" charset="2"/>
              <a:buChar char="v"/>
            </a:pPr>
            <a:endParaRPr lang="it-IT" sz="9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800"/>
              </a:spcAft>
              <a:buFont typeface="Wingdings" panose="05000000000000000000" pitchFamily="2" charset="2"/>
              <a:buChar char="v"/>
            </a:pPr>
            <a:endParaRPr lang="it-IT" sz="9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800"/>
              </a:spcAft>
              <a:buFont typeface="Wingdings" panose="05000000000000000000" pitchFamily="2" charset="2"/>
              <a:buChar char="v"/>
            </a:pPr>
            <a:endParaRPr lang="it-IT" sz="9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800"/>
              </a:spcAft>
              <a:buFont typeface="Wingdings" panose="05000000000000000000" pitchFamily="2" charset="2"/>
              <a:buChar char="v"/>
            </a:pPr>
            <a:endParaRPr lang="it-IT" sz="9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800"/>
              </a:spcAft>
              <a:buFont typeface="Wingdings" panose="05000000000000000000" pitchFamily="2" charset="2"/>
              <a:buChar char="v"/>
            </a:pPr>
            <a:endParaRPr lang="it-IT" sz="9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800"/>
              </a:spcAft>
              <a:buFont typeface="Wingdings" panose="05000000000000000000" pitchFamily="2" charset="2"/>
              <a:buChar char="v"/>
            </a:pPr>
            <a:endParaRPr lang="it-IT" sz="9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800"/>
              </a:spcAft>
              <a:buFont typeface="Wingdings" panose="05000000000000000000" pitchFamily="2" charset="2"/>
              <a:buChar char="v"/>
            </a:pPr>
            <a:endParaRPr lang="it-IT" sz="900" u="sng"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90000"/>
              </a:lnSpc>
            </a:pPr>
            <a:endParaRPr lang="it-IT" sz="700" dirty="0"/>
          </a:p>
        </p:txBody>
      </p:sp>
      <p:cxnSp>
        <p:nvCxnSpPr>
          <p:cNvPr id="10" name="Straight Connector 9">
            <a:extLst>
              <a:ext uri="{FF2B5EF4-FFF2-40B4-BE49-F238E27FC236}">
                <a16:creationId xmlns:a16="http://schemas.microsoft.com/office/drawing/2014/main" id="{F75BF611-D2A5-4454-8C47-95B0BC42284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776364FB-C27B-4AC5-862A-354C929EF0E3}"/>
              </a:ext>
            </a:extLst>
          </p:cNvPr>
          <p:cNvSpPr txBox="1"/>
          <p:nvPr/>
        </p:nvSpPr>
        <p:spPr>
          <a:xfrm rot="2048697">
            <a:off x="9803857" y="585034"/>
            <a:ext cx="2198038" cy="369332"/>
          </a:xfrm>
          <a:prstGeom prst="rect">
            <a:avLst/>
          </a:prstGeom>
          <a:noFill/>
        </p:spPr>
        <p:txBody>
          <a:bodyPr wrap="none" rtlCol="0">
            <a:spAutoFit/>
          </a:bodyPr>
          <a:lstStyle/>
          <a:p>
            <a:r>
              <a:rPr lang="it-IT" b="1" dirty="0">
                <a:solidFill>
                  <a:srgbClr val="002060"/>
                </a:solidFill>
              </a:rPr>
              <a:t>UPON YOUR ARRIVAL/1</a:t>
            </a:r>
          </a:p>
        </p:txBody>
      </p:sp>
      <p:pic>
        <p:nvPicPr>
          <p:cNvPr id="5" name="Immagine 4">
            <a:extLst>
              <a:ext uri="{FF2B5EF4-FFF2-40B4-BE49-F238E27FC236}">
                <a16:creationId xmlns:a16="http://schemas.microsoft.com/office/drawing/2014/main" id="{EDA92BB4-259D-4BA3-9F2E-F15C70A56A96}"/>
              </a:ext>
            </a:extLst>
          </p:cNvPr>
          <p:cNvPicPr>
            <a:picLocks noChangeAspect="1"/>
          </p:cNvPicPr>
          <p:nvPr/>
        </p:nvPicPr>
        <p:blipFill>
          <a:blip r:embed="rId3"/>
          <a:stretch>
            <a:fillRect/>
          </a:stretch>
        </p:blipFill>
        <p:spPr>
          <a:xfrm>
            <a:off x="11318223" y="6104964"/>
            <a:ext cx="753033" cy="753033"/>
          </a:xfrm>
          <a:prstGeom prst="rect">
            <a:avLst/>
          </a:prstGeom>
        </p:spPr>
      </p:pic>
    </p:spTree>
    <p:extLst>
      <p:ext uri="{BB962C8B-B14F-4D97-AF65-F5344CB8AC3E}">
        <p14:creationId xmlns:p14="http://schemas.microsoft.com/office/powerpoint/2010/main" val="23339635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DA2A722-A51B-44AA-A72D-A291FD784D6C}"/>
              </a:ext>
            </a:extLst>
          </p:cNvPr>
          <p:cNvPicPr>
            <a:picLocks noChangeAspect="1"/>
          </p:cNvPicPr>
          <p:nvPr/>
        </p:nvPicPr>
        <p:blipFill rotWithShape="1">
          <a:blip r:embed="rId2"/>
          <a:srcRect l="14285" r="6324" b="1"/>
          <a:stretch/>
        </p:blipFill>
        <p:spPr>
          <a:xfrm>
            <a:off x="20" y="-7444"/>
            <a:ext cx="4966427" cy="6874330"/>
          </a:xfrm>
          <a:custGeom>
            <a:avLst/>
            <a:gdLst/>
            <a:ahLst/>
            <a:cxnLst/>
            <a:rect l="l" t="t" r="r" b="b"/>
            <a:pathLst>
              <a:path w="4966447" h="6874330">
                <a:moveTo>
                  <a:pt x="0" y="0"/>
                </a:moveTo>
                <a:lnTo>
                  <a:pt x="4966447" y="0"/>
                </a:lnTo>
                <a:lnTo>
                  <a:pt x="3355712" y="6874330"/>
                </a:lnTo>
                <a:lnTo>
                  <a:pt x="0" y="6874330"/>
                </a:lnTo>
                <a:close/>
              </a:path>
            </a:pathLst>
          </a:custGeom>
        </p:spPr>
      </p:pic>
      <p:sp>
        <p:nvSpPr>
          <p:cNvPr id="3" name="Segnaposto contenuto 2">
            <a:extLst>
              <a:ext uri="{FF2B5EF4-FFF2-40B4-BE49-F238E27FC236}">
                <a16:creationId xmlns:a16="http://schemas.microsoft.com/office/drawing/2014/main" id="{CF4E9DDF-371E-440B-A2D6-C51877452178}"/>
              </a:ext>
            </a:extLst>
          </p:cNvPr>
          <p:cNvSpPr>
            <a:spLocks noGrp="1"/>
          </p:cNvSpPr>
          <p:nvPr>
            <p:ph idx="1"/>
          </p:nvPr>
        </p:nvSpPr>
        <p:spPr>
          <a:xfrm>
            <a:off x="4876800" y="161364"/>
            <a:ext cx="6238687" cy="6149789"/>
          </a:xfrm>
        </p:spPr>
        <p:txBody>
          <a:bodyPr>
            <a:normAutofit/>
          </a:bodyPr>
          <a:lstStyle/>
          <a:p>
            <a:pPr algn="just">
              <a:spcAft>
                <a:spcPts val="800"/>
              </a:spcAft>
              <a:buFont typeface="Wingdings" panose="05000000000000000000" pitchFamily="2" charset="2"/>
              <a:buChar char="v"/>
            </a:pPr>
            <a:endParaRPr lang="it-IT" sz="900" dirty="0">
              <a:latin typeface="Calibri" panose="020F0502020204030204" pitchFamily="34" charset="0"/>
              <a:ea typeface="Times New Roman" panose="02020603050405020304" pitchFamily="18" charset="0"/>
              <a:cs typeface="Calibri" panose="020F0502020204030204" pitchFamily="34" charset="0"/>
            </a:endParaRPr>
          </a:p>
          <a:p>
            <a:pPr marL="0" indent="0" algn="just">
              <a:spcAft>
                <a:spcPts val="800"/>
              </a:spcAft>
              <a:buNone/>
            </a:pPr>
            <a:r>
              <a:rPr lang="it-IT" sz="1400" b="1" u="sng"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Tax </a:t>
            </a:r>
            <a:r>
              <a:rPr lang="it-IT" sz="1400" b="1" u="sng"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Identification</a:t>
            </a:r>
            <a:r>
              <a:rPr lang="it-IT" sz="1400" b="1" u="sng"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it-IT" sz="1400" b="1" u="sng"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Number</a:t>
            </a:r>
            <a:r>
              <a:rPr lang="it-IT" sz="1400" b="1" u="sng"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/Codice Fiscale</a:t>
            </a:r>
          </a:p>
          <a:p>
            <a:pPr marL="0" indent="0" algn="just">
              <a:spcAft>
                <a:spcPts val="800"/>
              </a:spcAft>
              <a:buNone/>
            </a:pPr>
            <a:r>
              <a:rPr lang="it-IT" sz="1400" dirty="0">
                <a:latin typeface="Calibri" panose="020F0502020204030204" pitchFamily="34" charset="0"/>
                <a:ea typeface="Times New Roman" panose="02020603050405020304" pitchFamily="18" charset="0"/>
                <a:cs typeface="Calibri" panose="020F0502020204030204" pitchFamily="34" charset="0"/>
              </a:rPr>
              <a:t>Tax </a:t>
            </a:r>
            <a:r>
              <a:rPr lang="it-IT" sz="1400" dirty="0" err="1">
                <a:latin typeface="Calibri" panose="020F0502020204030204" pitchFamily="34" charset="0"/>
                <a:ea typeface="Times New Roman" panose="02020603050405020304" pitchFamily="18" charset="0"/>
                <a:cs typeface="Calibri" panose="020F0502020204030204" pitchFamily="34" charset="0"/>
              </a:rPr>
              <a:t>Identification</a:t>
            </a:r>
            <a:r>
              <a:rPr lang="it-IT" sz="1400" dirty="0">
                <a:latin typeface="Calibri" panose="020F0502020204030204" pitchFamily="34" charset="0"/>
                <a:ea typeface="Times New Roman" panose="02020603050405020304" pitchFamily="18" charset="0"/>
                <a:cs typeface="Calibri" panose="020F0502020204030204" pitchFamily="34" charset="0"/>
              </a:rPr>
              <a:t> </a:t>
            </a:r>
            <a:r>
              <a:rPr lang="it-IT" sz="1400" dirty="0" err="1">
                <a:latin typeface="Calibri" panose="020F0502020204030204" pitchFamily="34" charset="0"/>
                <a:ea typeface="Times New Roman" panose="02020603050405020304" pitchFamily="18" charset="0"/>
                <a:cs typeface="Calibri" panose="020F0502020204030204" pitchFamily="34" charset="0"/>
              </a:rPr>
              <a:t>Number</a:t>
            </a:r>
            <a:r>
              <a:rPr lang="it-IT" sz="1400" dirty="0">
                <a:latin typeface="Calibri" panose="020F0502020204030204" pitchFamily="34" charset="0"/>
                <a:ea typeface="Times New Roman" panose="02020603050405020304" pitchFamily="18" charset="0"/>
                <a:cs typeface="Calibri" panose="020F0502020204030204" pitchFamily="34" charset="0"/>
              </a:rPr>
              <a:t> (Codice Fiscale) </a:t>
            </a:r>
            <a:r>
              <a:rPr lang="it-IT" sz="1400" dirty="0" err="1">
                <a:latin typeface="Calibri" panose="020F0502020204030204" pitchFamily="34" charset="0"/>
                <a:ea typeface="Times New Roman" panose="02020603050405020304" pitchFamily="18" charset="0"/>
                <a:cs typeface="Calibri" panose="020F0502020204030204" pitchFamily="34" charset="0"/>
              </a:rPr>
              <a:t>is</a:t>
            </a:r>
            <a:r>
              <a:rPr lang="it-IT" sz="1400" dirty="0">
                <a:latin typeface="Calibri" panose="020F0502020204030204" pitchFamily="34" charset="0"/>
                <a:ea typeface="Times New Roman" panose="02020603050405020304" pitchFamily="18" charset="0"/>
                <a:cs typeface="Calibri" panose="020F0502020204030204" pitchFamily="34" charset="0"/>
              </a:rPr>
              <a:t> an </a:t>
            </a:r>
            <a:r>
              <a:rPr lang="it-IT" sz="1400" dirty="0" err="1">
                <a:latin typeface="Calibri" panose="020F0502020204030204" pitchFamily="34" charset="0"/>
                <a:ea typeface="Times New Roman" panose="02020603050405020304" pitchFamily="18" charset="0"/>
                <a:cs typeface="Calibri" panose="020F0502020204030204" pitchFamily="34" charset="0"/>
              </a:rPr>
              <a:t>individual</a:t>
            </a:r>
            <a:r>
              <a:rPr lang="it-IT" sz="1400" dirty="0">
                <a:latin typeface="Calibri" panose="020F0502020204030204" pitchFamily="34" charset="0"/>
                <a:ea typeface="Times New Roman" panose="02020603050405020304" pitchFamily="18" charset="0"/>
                <a:cs typeface="Calibri" panose="020F0502020204030204" pitchFamily="34" charset="0"/>
              </a:rPr>
              <a:t> tax </a:t>
            </a:r>
            <a:r>
              <a:rPr lang="it-IT" sz="1400" dirty="0" err="1">
                <a:latin typeface="Calibri" panose="020F0502020204030204" pitchFamily="34" charset="0"/>
                <a:ea typeface="Times New Roman" panose="02020603050405020304" pitchFamily="18" charset="0"/>
                <a:cs typeface="Calibri" panose="020F0502020204030204" pitchFamily="34" charset="0"/>
              </a:rPr>
              <a:t>identification</a:t>
            </a:r>
            <a:r>
              <a:rPr lang="it-IT" sz="1400" dirty="0">
                <a:latin typeface="Calibri" panose="020F0502020204030204" pitchFamily="34" charset="0"/>
                <a:ea typeface="Times New Roman" panose="02020603050405020304" pitchFamily="18" charset="0"/>
                <a:cs typeface="Calibri" panose="020F0502020204030204" pitchFamily="34" charset="0"/>
              </a:rPr>
              <a:t> code </a:t>
            </a:r>
            <a:r>
              <a:rPr lang="it-IT" sz="1400" dirty="0" err="1">
                <a:latin typeface="Calibri" panose="020F0502020204030204" pitchFamily="34" charset="0"/>
                <a:ea typeface="Times New Roman" panose="02020603050405020304" pitchFamily="18" charset="0"/>
                <a:cs typeface="Calibri" panose="020F0502020204030204" pitchFamily="34" charset="0"/>
              </a:rPr>
              <a:t>required</a:t>
            </a:r>
            <a:r>
              <a:rPr lang="it-IT" sz="1400" dirty="0">
                <a:latin typeface="Calibri" panose="020F0502020204030204" pitchFamily="34" charset="0"/>
                <a:ea typeface="Times New Roman" panose="02020603050405020304" pitchFamily="18" charset="0"/>
                <a:cs typeface="Calibri" panose="020F0502020204030204" pitchFamily="34" charset="0"/>
              </a:rPr>
              <a:t> in </a:t>
            </a:r>
            <a:r>
              <a:rPr lang="it-IT" sz="1400" dirty="0" err="1">
                <a:latin typeface="Calibri" panose="020F0502020204030204" pitchFamily="34" charset="0"/>
                <a:ea typeface="Times New Roman" panose="02020603050405020304" pitchFamily="18" charset="0"/>
                <a:cs typeface="Calibri" panose="020F0502020204030204" pitchFamily="34" charset="0"/>
              </a:rPr>
              <a:t>Italy</a:t>
            </a:r>
            <a:r>
              <a:rPr lang="it-IT" sz="1400" dirty="0">
                <a:latin typeface="Calibri" panose="020F0502020204030204" pitchFamily="34" charset="0"/>
                <a:ea typeface="Times New Roman" panose="02020603050405020304" pitchFamily="18" charset="0"/>
                <a:cs typeface="Calibri" panose="020F0502020204030204" pitchFamily="34" charset="0"/>
              </a:rPr>
              <a:t> for </a:t>
            </a:r>
            <a:r>
              <a:rPr lang="it-IT" sz="1400" dirty="0" err="1">
                <a:latin typeface="Calibri" panose="020F0502020204030204" pitchFamily="34" charset="0"/>
                <a:ea typeface="Times New Roman" panose="02020603050405020304" pitchFamily="18" charset="0"/>
                <a:cs typeface="Calibri" panose="020F0502020204030204" pitchFamily="34" charset="0"/>
              </a:rPr>
              <a:t>all</a:t>
            </a:r>
            <a:r>
              <a:rPr lang="it-IT" sz="1400" dirty="0">
                <a:latin typeface="Calibri" panose="020F0502020204030204" pitchFamily="34" charset="0"/>
                <a:ea typeface="Times New Roman" panose="02020603050405020304" pitchFamily="18" charset="0"/>
                <a:cs typeface="Calibri" panose="020F0502020204030204" pitchFamily="34" charset="0"/>
              </a:rPr>
              <a:t> sort of </a:t>
            </a:r>
            <a:r>
              <a:rPr lang="it-IT" sz="1400" dirty="0" err="1">
                <a:latin typeface="Calibri" panose="020F0502020204030204" pitchFamily="34" charset="0"/>
                <a:ea typeface="Times New Roman" panose="02020603050405020304" pitchFamily="18" charset="0"/>
                <a:cs typeface="Calibri" panose="020F0502020204030204" pitchFamily="34" charset="0"/>
              </a:rPr>
              <a:t>procedures</a:t>
            </a:r>
            <a:r>
              <a:rPr lang="it-IT" sz="1400" dirty="0">
                <a:latin typeface="Calibri" panose="020F0502020204030204" pitchFamily="34" charset="0"/>
                <a:ea typeface="Times New Roman" panose="02020603050405020304" pitchFamily="18" charset="0"/>
                <a:cs typeface="Calibri" panose="020F0502020204030204" pitchFamily="34" charset="0"/>
              </a:rPr>
              <a:t> e.g. opening a bank/post account, </a:t>
            </a:r>
            <a:r>
              <a:rPr lang="it-IT" sz="1400" dirty="0" err="1">
                <a:latin typeface="Calibri" panose="020F0502020204030204" pitchFamily="34" charset="0"/>
                <a:ea typeface="Times New Roman" panose="02020603050405020304" pitchFamily="18" charset="0"/>
                <a:cs typeface="Calibri" panose="020F0502020204030204" pitchFamily="34" charset="0"/>
              </a:rPr>
              <a:t>applying</a:t>
            </a:r>
            <a:r>
              <a:rPr lang="it-IT" sz="1400" dirty="0">
                <a:latin typeface="Calibri" panose="020F0502020204030204" pitchFamily="34" charset="0"/>
                <a:ea typeface="Times New Roman" panose="02020603050405020304" pitchFamily="18" charset="0"/>
                <a:cs typeface="Calibri" panose="020F0502020204030204" pitchFamily="34" charset="0"/>
              </a:rPr>
              <a:t> for the national </a:t>
            </a:r>
            <a:r>
              <a:rPr lang="it-IT" sz="1400" dirty="0" err="1">
                <a:latin typeface="Calibri" panose="020F0502020204030204" pitchFamily="34" charset="0"/>
                <a:ea typeface="Times New Roman" panose="02020603050405020304" pitchFamily="18" charset="0"/>
                <a:cs typeface="Calibri" panose="020F0502020204030204" pitchFamily="34" charset="0"/>
              </a:rPr>
              <a:t>health</a:t>
            </a:r>
            <a:r>
              <a:rPr lang="it-IT" sz="1400" dirty="0">
                <a:latin typeface="Calibri" panose="020F0502020204030204" pitchFamily="34" charset="0"/>
                <a:ea typeface="Times New Roman" panose="02020603050405020304" pitchFamily="18" charset="0"/>
                <a:cs typeface="Calibri" panose="020F0502020204030204" pitchFamily="34" charset="0"/>
              </a:rPr>
              <a:t> service, renting a </a:t>
            </a:r>
            <a:r>
              <a:rPr lang="it-IT" sz="1400" dirty="0" err="1">
                <a:latin typeface="Calibri" panose="020F0502020204030204" pitchFamily="34" charset="0"/>
                <a:ea typeface="Times New Roman" panose="02020603050405020304" pitchFamily="18" charset="0"/>
                <a:cs typeface="Calibri" panose="020F0502020204030204" pitchFamily="34" charset="0"/>
              </a:rPr>
              <a:t>flat</a:t>
            </a:r>
            <a:r>
              <a:rPr lang="it-IT" sz="1400" dirty="0">
                <a:latin typeface="Calibri" panose="020F0502020204030204" pitchFamily="34" charset="0"/>
                <a:ea typeface="Times New Roman" panose="02020603050405020304" pitchFamily="18" charset="0"/>
                <a:cs typeface="Calibri" panose="020F0502020204030204" pitchFamily="34" charset="0"/>
              </a:rPr>
              <a:t>, etc. </a:t>
            </a:r>
            <a:r>
              <a:rPr lang="it-IT" sz="1400" dirty="0" err="1">
                <a:latin typeface="Calibri" panose="020F0502020204030204" pitchFamily="34" charset="0"/>
                <a:ea typeface="Times New Roman" panose="02020603050405020304" pitchFamily="18" charset="0"/>
                <a:cs typeface="Calibri" panose="020F0502020204030204" pitchFamily="34" charset="0"/>
              </a:rPr>
              <a:t>It</a:t>
            </a:r>
            <a:r>
              <a:rPr lang="it-IT" sz="1400" dirty="0">
                <a:latin typeface="Calibri" panose="020F0502020204030204" pitchFamily="34" charset="0"/>
                <a:ea typeface="Times New Roman" panose="02020603050405020304" pitchFamily="18" charset="0"/>
                <a:cs typeface="Calibri" panose="020F0502020204030204" pitchFamily="34" charset="0"/>
              </a:rPr>
              <a:t> </a:t>
            </a:r>
            <a:r>
              <a:rPr lang="it-IT" sz="1400" dirty="0" err="1">
                <a:latin typeface="Calibri" panose="020F0502020204030204" pitchFamily="34" charset="0"/>
                <a:ea typeface="Times New Roman" panose="02020603050405020304" pitchFamily="18" charset="0"/>
                <a:cs typeface="Calibri" panose="020F0502020204030204" pitchFamily="34" charset="0"/>
              </a:rPr>
              <a:t>is</a:t>
            </a:r>
            <a:r>
              <a:rPr lang="it-IT" sz="1400" dirty="0">
                <a:latin typeface="Calibri" panose="020F0502020204030204" pitchFamily="34" charset="0"/>
                <a:ea typeface="Times New Roman" panose="02020603050405020304" pitchFamily="18" charset="0"/>
                <a:cs typeface="Calibri" panose="020F0502020204030204" pitchFamily="34" charset="0"/>
              </a:rPr>
              <a:t> free of </a:t>
            </a:r>
            <a:r>
              <a:rPr lang="it-IT" sz="1400" dirty="0" err="1">
                <a:latin typeface="Calibri" panose="020F0502020204030204" pitchFamily="34" charset="0"/>
                <a:ea typeface="Times New Roman" panose="02020603050405020304" pitchFamily="18" charset="0"/>
                <a:cs typeface="Calibri" panose="020F0502020204030204" pitchFamily="34" charset="0"/>
              </a:rPr>
              <a:t>charge</a:t>
            </a:r>
            <a:r>
              <a:rPr lang="it-IT" sz="1400" dirty="0">
                <a:latin typeface="Calibri" panose="020F0502020204030204" pitchFamily="34" charset="0"/>
                <a:ea typeface="Times New Roman" panose="02020603050405020304" pitchFamily="18" charset="0"/>
                <a:cs typeface="Calibri" panose="020F0502020204030204" pitchFamily="34" charset="0"/>
              </a:rPr>
              <a:t> and </a:t>
            </a:r>
            <a:r>
              <a:rPr lang="it-IT" sz="1400" dirty="0" err="1">
                <a:latin typeface="Calibri" panose="020F0502020204030204" pitchFamily="34" charset="0"/>
                <a:ea typeface="Times New Roman" panose="02020603050405020304" pitchFamily="18" charset="0"/>
                <a:cs typeface="Calibri" panose="020F0502020204030204" pitchFamily="34" charset="0"/>
              </a:rPr>
              <a:t>it</a:t>
            </a:r>
            <a:r>
              <a:rPr lang="it-IT" sz="1400" dirty="0">
                <a:latin typeface="Calibri" panose="020F0502020204030204" pitchFamily="34" charset="0"/>
                <a:ea typeface="Times New Roman" panose="02020603050405020304" pitchFamily="18" charset="0"/>
                <a:cs typeface="Calibri" panose="020F0502020204030204" pitchFamily="34" charset="0"/>
              </a:rPr>
              <a:t> </a:t>
            </a:r>
            <a:r>
              <a:rPr lang="it-IT" sz="1400" dirty="0" err="1">
                <a:latin typeface="Calibri" panose="020F0502020204030204" pitchFamily="34" charset="0"/>
                <a:ea typeface="Times New Roman" panose="02020603050405020304" pitchFamily="18" charset="0"/>
                <a:cs typeface="Calibri" panose="020F0502020204030204" pitchFamily="34" charset="0"/>
              </a:rPr>
              <a:t>is</a:t>
            </a:r>
            <a:r>
              <a:rPr lang="it-IT" sz="1400" dirty="0">
                <a:latin typeface="Calibri" panose="020F0502020204030204" pitchFamily="34" charset="0"/>
                <a:ea typeface="Times New Roman" panose="02020603050405020304" pitchFamily="18" charset="0"/>
                <a:cs typeface="Calibri" panose="020F0502020204030204" pitchFamily="34" charset="0"/>
              </a:rPr>
              <a:t> </a:t>
            </a:r>
            <a:r>
              <a:rPr lang="it-IT" sz="1400" dirty="0" err="1">
                <a:latin typeface="Calibri" panose="020F0502020204030204" pitchFamily="34" charset="0"/>
                <a:ea typeface="Times New Roman" panose="02020603050405020304" pitchFamily="18" charset="0"/>
                <a:cs typeface="Calibri" panose="020F0502020204030204" pitchFamily="34" charset="0"/>
              </a:rPr>
              <a:t>issued</a:t>
            </a:r>
            <a:r>
              <a:rPr lang="it-IT" sz="1400" dirty="0">
                <a:latin typeface="Calibri" panose="020F0502020204030204" pitchFamily="34" charset="0"/>
                <a:ea typeface="Times New Roman" panose="02020603050405020304" pitchFamily="18" charset="0"/>
                <a:cs typeface="Calibri" panose="020F0502020204030204" pitchFamily="34" charset="0"/>
              </a:rPr>
              <a:t> </a:t>
            </a:r>
            <a:r>
              <a:rPr lang="it-IT" sz="1400" dirty="0" err="1">
                <a:latin typeface="Calibri" panose="020F0502020204030204" pitchFamily="34" charset="0"/>
                <a:ea typeface="Times New Roman" panose="02020603050405020304" pitchFamily="18" charset="0"/>
                <a:cs typeface="Calibri" panose="020F0502020204030204" pitchFamily="34" charset="0"/>
              </a:rPr>
              <a:t>immediately</a:t>
            </a:r>
            <a:r>
              <a:rPr lang="it-IT" sz="1400" dirty="0">
                <a:latin typeface="Calibri" panose="020F0502020204030204" pitchFamily="34" charset="0"/>
                <a:ea typeface="Times New Roman" panose="02020603050405020304" pitchFamily="18" charset="0"/>
                <a:cs typeface="Calibri" panose="020F0502020204030204" pitchFamily="34" charset="0"/>
              </a:rPr>
              <a:t>.</a:t>
            </a:r>
          </a:p>
          <a:p>
            <a:pPr marL="0" indent="0">
              <a:spcAft>
                <a:spcPts val="800"/>
              </a:spcAft>
              <a:buNone/>
            </a:pPr>
            <a:r>
              <a:rPr lang="it-IT" sz="1400" dirty="0">
                <a:latin typeface="Calibri" panose="020F0502020204030204" pitchFamily="34" charset="0"/>
                <a:ea typeface="Times New Roman" panose="02020603050405020304" pitchFamily="18" charset="0"/>
                <a:cs typeface="Calibri" panose="020F0502020204030204" pitchFamily="34" charset="0"/>
              </a:rPr>
              <a:t>The </a:t>
            </a:r>
            <a:r>
              <a:rPr lang="it-IT" sz="1400" dirty="0" err="1">
                <a:latin typeface="Calibri" panose="020F0502020204030204" pitchFamily="34" charset="0"/>
                <a:ea typeface="Times New Roman" panose="02020603050405020304" pitchFamily="18" charset="0"/>
                <a:cs typeface="Calibri" panose="020F0502020204030204" pitchFamily="34" charset="0"/>
              </a:rPr>
              <a:t>application</a:t>
            </a:r>
            <a:r>
              <a:rPr lang="it-IT" sz="1400" dirty="0">
                <a:latin typeface="Calibri" panose="020F0502020204030204" pitchFamily="34" charset="0"/>
                <a:ea typeface="Times New Roman" panose="02020603050405020304" pitchFamily="18" charset="0"/>
                <a:cs typeface="Calibri" panose="020F0502020204030204" pitchFamily="34" charset="0"/>
              </a:rPr>
              <a:t> must be made to the Agenzia delle Entrate (</a:t>
            </a:r>
            <a:r>
              <a:rPr lang="it-IT" sz="1400" dirty="0" err="1">
                <a:latin typeface="Calibri" panose="020F0502020204030204" pitchFamily="34" charset="0"/>
                <a:ea typeface="Times New Roman" panose="02020603050405020304" pitchFamily="18" charset="0"/>
                <a:cs typeface="Calibri" panose="020F0502020204030204" pitchFamily="34" charset="0"/>
              </a:rPr>
              <a:t>Italian</a:t>
            </a:r>
            <a:r>
              <a:rPr lang="it-IT" sz="1400" dirty="0">
                <a:latin typeface="Calibri" panose="020F0502020204030204" pitchFamily="34" charset="0"/>
                <a:ea typeface="Times New Roman" panose="02020603050405020304" pitchFamily="18" charset="0"/>
                <a:cs typeface="Calibri" panose="020F0502020204030204" pitchFamily="34" charset="0"/>
              </a:rPr>
              <a:t> </a:t>
            </a:r>
            <a:r>
              <a:rPr lang="it-IT" sz="1400" dirty="0" err="1">
                <a:latin typeface="Calibri" panose="020F0502020204030204" pitchFamily="34" charset="0"/>
                <a:ea typeface="Times New Roman" panose="02020603050405020304" pitchFamily="18" charset="0"/>
                <a:cs typeface="Calibri" panose="020F0502020204030204" pitchFamily="34" charset="0"/>
              </a:rPr>
              <a:t>Inland</a:t>
            </a:r>
            <a:r>
              <a:rPr lang="it-IT" sz="1400" dirty="0">
                <a:latin typeface="Calibri" panose="020F0502020204030204" pitchFamily="34" charset="0"/>
                <a:ea typeface="Times New Roman" panose="02020603050405020304" pitchFamily="18" charset="0"/>
                <a:cs typeface="Calibri" panose="020F0502020204030204" pitchFamily="34" charset="0"/>
              </a:rPr>
              <a:t> Revenue) </a:t>
            </a:r>
            <a:r>
              <a:rPr lang="it-IT" sz="1400" dirty="0">
                <a:latin typeface="Calibri" panose="020F0502020204030204" pitchFamily="34" charset="0"/>
                <a:ea typeface="Times New Roman" panose="02020603050405020304" pitchFamily="18" charset="0"/>
                <a:cs typeface="Calibri" panose="020F0502020204030204" pitchFamily="34" charset="0"/>
                <a:hlinkClick r:id="rId3"/>
              </a:rPr>
              <a:t>https://www.agenziaentrate.gov.it/portale/schede/istanze/richiesta+ts_cf/modello+e+istruzioni+cf+aa4_8/aa48+inglese</a:t>
            </a:r>
            <a:endParaRPr lang="it-IT" sz="1400" dirty="0">
              <a:latin typeface="Calibri" panose="020F0502020204030204" pitchFamily="34" charset="0"/>
              <a:ea typeface="Times New Roman" panose="02020603050405020304" pitchFamily="18" charset="0"/>
              <a:cs typeface="Calibri" panose="020F0502020204030204" pitchFamily="34" charset="0"/>
            </a:endParaRPr>
          </a:p>
          <a:p>
            <a:pPr marL="0" indent="0" algn="just">
              <a:spcAft>
                <a:spcPts val="800"/>
              </a:spcAft>
              <a:buNone/>
            </a:pPr>
            <a:r>
              <a:rPr lang="it-IT" sz="1400" b="1" u="sng"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Bank or Post account</a:t>
            </a:r>
          </a:p>
          <a:p>
            <a:pPr marL="0" indent="0" algn="just">
              <a:spcAft>
                <a:spcPts val="800"/>
              </a:spcAft>
              <a:buNone/>
            </a:pPr>
            <a:r>
              <a:rPr lang="it-IT" sz="1400" dirty="0">
                <a:latin typeface="Calibri" panose="020F0502020204030204" pitchFamily="34" charset="0"/>
                <a:ea typeface="Times New Roman" panose="02020603050405020304" pitchFamily="18" charset="0"/>
                <a:cs typeface="Calibri" panose="020F0502020204030204" pitchFamily="34" charset="0"/>
              </a:rPr>
              <a:t>In </a:t>
            </a:r>
            <a:r>
              <a:rPr lang="it-IT" sz="1400" dirty="0" err="1">
                <a:latin typeface="Calibri" panose="020F0502020204030204" pitchFamily="34" charset="0"/>
                <a:ea typeface="Times New Roman" panose="02020603050405020304" pitchFamily="18" charset="0"/>
                <a:cs typeface="Calibri" panose="020F0502020204030204" pitchFamily="34" charset="0"/>
              </a:rPr>
              <a:t>order</a:t>
            </a:r>
            <a:r>
              <a:rPr lang="it-IT" sz="1400" dirty="0">
                <a:latin typeface="Calibri" panose="020F0502020204030204" pitchFamily="34" charset="0"/>
                <a:ea typeface="Times New Roman" panose="02020603050405020304" pitchFamily="18" charset="0"/>
                <a:cs typeface="Calibri" panose="020F0502020204030204" pitchFamily="34" charset="0"/>
              </a:rPr>
              <a:t> to </a:t>
            </a:r>
            <a:r>
              <a:rPr lang="it-IT" sz="1400" dirty="0" err="1">
                <a:latin typeface="Calibri" panose="020F0502020204030204" pitchFamily="34" charset="0"/>
                <a:ea typeface="Times New Roman" panose="02020603050405020304" pitchFamily="18" charset="0"/>
                <a:cs typeface="Calibri" panose="020F0502020204030204" pitchFamily="34" charset="0"/>
              </a:rPr>
              <a:t>get</a:t>
            </a:r>
            <a:r>
              <a:rPr lang="it-IT" sz="1400" dirty="0">
                <a:latin typeface="Calibri" panose="020F0502020204030204" pitchFamily="34" charset="0"/>
                <a:ea typeface="Times New Roman" panose="02020603050405020304" pitchFamily="18" charset="0"/>
                <a:cs typeface="Calibri" panose="020F0502020204030204" pitchFamily="34" charset="0"/>
              </a:rPr>
              <a:t> </a:t>
            </a:r>
            <a:r>
              <a:rPr lang="it-IT" sz="1400" dirty="0" err="1">
                <a:latin typeface="Calibri" panose="020F0502020204030204" pitchFamily="34" charset="0"/>
                <a:ea typeface="Times New Roman" panose="02020603050405020304" pitchFamily="18" charset="0"/>
                <a:cs typeface="Calibri" panose="020F0502020204030204" pitchFamily="34" charset="0"/>
              </a:rPr>
              <a:t>your</a:t>
            </a:r>
            <a:r>
              <a:rPr lang="it-IT" sz="1400" dirty="0">
                <a:latin typeface="Calibri" panose="020F0502020204030204" pitchFamily="34" charset="0"/>
                <a:ea typeface="Times New Roman" panose="02020603050405020304" pitchFamily="18" charset="0"/>
                <a:cs typeface="Calibri" panose="020F0502020204030204" pitchFamily="34" charset="0"/>
              </a:rPr>
              <a:t> </a:t>
            </a:r>
            <a:r>
              <a:rPr lang="it-IT" sz="1400" dirty="0" err="1">
                <a:latin typeface="Calibri" panose="020F0502020204030204" pitchFamily="34" charset="0"/>
                <a:ea typeface="Times New Roman" panose="02020603050405020304" pitchFamily="18" charset="0"/>
                <a:cs typeface="Calibri" panose="020F0502020204030204" pitchFamily="34" charset="0"/>
              </a:rPr>
              <a:t>salary</a:t>
            </a:r>
            <a:r>
              <a:rPr lang="it-IT" sz="1400" dirty="0">
                <a:latin typeface="Calibri" panose="020F0502020204030204" pitchFamily="34" charset="0"/>
                <a:ea typeface="Times New Roman" panose="02020603050405020304" pitchFamily="18" charset="0"/>
                <a:cs typeface="Calibri" panose="020F0502020204030204" pitchFamily="34" charset="0"/>
              </a:rPr>
              <a:t>, </a:t>
            </a:r>
            <a:r>
              <a:rPr lang="it-IT" sz="1400" dirty="0" err="1">
                <a:latin typeface="Calibri" panose="020F0502020204030204" pitchFamily="34" charset="0"/>
                <a:ea typeface="Times New Roman" panose="02020603050405020304" pitchFamily="18" charset="0"/>
                <a:cs typeface="Calibri" panose="020F0502020204030204" pitchFamily="34" charset="0"/>
              </a:rPr>
              <a:t>you</a:t>
            </a:r>
            <a:r>
              <a:rPr lang="it-IT" sz="1400" dirty="0">
                <a:latin typeface="Calibri" panose="020F0502020204030204" pitchFamily="34" charset="0"/>
                <a:ea typeface="Times New Roman" panose="02020603050405020304" pitchFamily="18" charset="0"/>
                <a:cs typeface="Calibri" panose="020F0502020204030204" pitchFamily="34" charset="0"/>
              </a:rPr>
              <a:t> </a:t>
            </a:r>
            <a:r>
              <a:rPr lang="it-IT" sz="1400" dirty="0" err="1">
                <a:latin typeface="Calibri" panose="020F0502020204030204" pitchFamily="34" charset="0"/>
                <a:ea typeface="Times New Roman" panose="02020603050405020304" pitchFamily="18" charset="0"/>
                <a:cs typeface="Calibri" panose="020F0502020204030204" pitchFamily="34" charset="0"/>
              </a:rPr>
              <a:t>need</a:t>
            </a:r>
            <a:r>
              <a:rPr lang="it-IT" sz="1400" dirty="0">
                <a:latin typeface="Calibri" panose="020F0502020204030204" pitchFamily="34" charset="0"/>
                <a:ea typeface="Times New Roman" panose="02020603050405020304" pitchFamily="18" charset="0"/>
                <a:cs typeface="Calibri" panose="020F0502020204030204" pitchFamily="34" charset="0"/>
              </a:rPr>
              <a:t> an </a:t>
            </a:r>
            <a:r>
              <a:rPr lang="it-IT" sz="1400" dirty="0" err="1">
                <a:latin typeface="Calibri" panose="020F0502020204030204" pitchFamily="34" charset="0"/>
                <a:ea typeface="Times New Roman" panose="02020603050405020304" pitchFamily="18" charset="0"/>
                <a:cs typeface="Calibri" panose="020F0502020204030204" pitchFamily="34" charset="0"/>
              </a:rPr>
              <a:t>Italian</a:t>
            </a:r>
            <a:r>
              <a:rPr lang="it-IT" sz="1400" dirty="0">
                <a:latin typeface="Calibri" panose="020F0502020204030204" pitchFamily="34" charset="0"/>
                <a:ea typeface="Times New Roman" panose="02020603050405020304" pitchFamily="18" charset="0"/>
                <a:cs typeface="Calibri" panose="020F0502020204030204" pitchFamily="34" charset="0"/>
              </a:rPr>
              <a:t> Bank or Post account. </a:t>
            </a:r>
            <a:r>
              <a:rPr lang="it-IT" sz="1400" dirty="0" err="1">
                <a:latin typeface="Calibri" panose="020F0502020204030204" pitchFamily="34" charset="0"/>
                <a:ea typeface="Times New Roman" panose="02020603050405020304" pitchFamily="18" charset="0"/>
                <a:cs typeface="Calibri" panose="020F0502020204030204" pitchFamily="34" charset="0"/>
              </a:rPr>
              <a:t>You</a:t>
            </a:r>
            <a:r>
              <a:rPr lang="it-IT" sz="1400" dirty="0">
                <a:latin typeface="Calibri" panose="020F0502020204030204" pitchFamily="34" charset="0"/>
                <a:ea typeface="Times New Roman" panose="02020603050405020304" pitchFamily="18" charset="0"/>
                <a:cs typeface="Calibri" panose="020F0502020204030204" pitchFamily="34" charset="0"/>
              </a:rPr>
              <a:t> </a:t>
            </a:r>
            <a:r>
              <a:rPr lang="it-IT" sz="1400" dirty="0" err="1">
                <a:latin typeface="Calibri" panose="020F0502020204030204" pitchFamily="34" charset="0"/>
                <a:ea typeface="Times New Roman" panose="02020603050405020304" pitchFamily="18" charset="0"/>
                <a:cs typeface="Calibri" panose="020F0502020204030204" pitchFamily="34" charset="0"/>
              </a:rPr>
              <a:t>may</a:t>
            </a:r>
            <a:r>
              <a:rPr lang="it-IT" sz="1400" dirty="0">
                <a:latin typeface="Calibri" panose="020F0502020204030204" pitchFamily="34" charset="0"/>
                <a:ea typeface="Times New Roman" panose="02020603050405020304" pitchFamily="18" charset="0"/>
                <a:cs typeface="Calibri" panose="020F0502020204030204" pitchFamily="34" charset="0"/>
              </a:rPr>
              <a:t> be </a:t>
            </a:r>
            <a:r>
              <a:rPr lang="it-IT" sz="1400" dirty="0" err="1">
                <a:latin typeface="Calibri" panose="020F0502020204030204" pitchFamily="34" charset="0"/>
                <a:ea typeface="Times New Roman" panose="02020603050405020304" pitchFamily="18" charset="0"/>
                <a:cs typeface="Calibri" panose="020F0502020204030204" pitchFamily="34" charset="0"/>
              </a:rPr>
              <a:t>asked</a:t>
            </a:r>
            <a:r>
              <a:rPr lang="it-IT" sz="1400" dirty="0">
                <a:latin typeface="Calibri" panose="020F0502020204030204" pitchFamily="34" charset="0"/>
                <a:ea typeface="Times New Roman" panose="02020603050405020304" pitchFamily="18" charset="0"/>
                <a:cs typeface="Calibri" panose="020F0502020204030204" pitchFamily="34" charset="0"/>
              </a:rPr>
              <a:t> to </a:t>
            </a:r>
            <a:r>
              <a:rPr lang="it-IT" sz="1400" dirty="0" err="1">
                <a:latin typeface="Calibri" panose="020F0502020204030204" pitchFamily="34" charset="0"/>
                <a:ea typeface="Times New Roman" panose="02020603050405020304" pitchFamily="18" charset="0"/>
                <a:cs typeface="Calibri" panose="020F0502020204030204" pitchFamily="34" charset="0"/>
              </a:rPr>
              <a:t>provide</a:t>
            </a:r>
            <a:r>
              <a:rPr lang="it-IT" sz="1400" dirty="0">
                <a:latin typeface="Calibri" panose="020F0502020204030204" pitchFamily="34" charset="0"/>
                <a:ea typeface="Times New Roman" panose="02020603050405020304" pitchFamily="18" charset="0"/>
                <a:cs typeface="Calibri" panose="020F0502020204030204" pitchFamily="34" charset="0"/>
              </a:rPr>
              <a:t> one or more of the following </a:t>
            </a:r>
            <a:r>
              <a:rPr lang="it-IT" sz="1400" dirty="0" err="1">
                <a:latin typeface="Calibri" panose="020F0502020204030204" pitchFamily="34" charset="0"/>
                <a:ea typeface="Times New Roman" panose="02020603050405020304" pitchFamily="18" charset="0"/>
                <a:cs typeface="Calibri" panose="020F0502020204030204" pitchFamily="34" charset="0"/>
              </a:rPr>
              <a:t>documents</a:t>
            </a:r>
            <a:r>
              <a:rPr lang="it-IT" sz="1400" dirty="0">
                <a:latin typeface="Calibri" panose="020F0502020204030204" pitchFamily="34" charset="0"/>
                <a:ea typeface="Times New Roman" panose="02020603050405020304" pitchFamily="18" charset="0"/>
                <a:cs typeface="Calibri" panose="020F0502020204030204" pitchFamily="34" charset="0"/>
              </a:rPr>
              <a:t>:</a:t>
            </a:r>
          </a:p>
          <a:p>
            <a:pPr lvl="1" algn="just">
              <a:spcBef>
                <a:spcPts val="300"/>
              </a:spcBef>
              <a:spcAft>
                <a:spcPts val="300"/>
              </a:spcAft>
              <a:buFont typeface="Wingdings" panose="05000000000000000000" pitchFamily="2" charset="2"/>
              <a:buChar char="v"/>
            </a:pPr>
            <a:r>
              <a:rPr lang="it-IT" sz="1400" dirty="0">
                <a:latin typeface="Calibri" panose="020F0502020204030204" pitchFamily="34" charset="0"/>
                <a:ea typeface="Times New Roman" panose="02020603050405020304" pitchFamily="18" charset="0"/>
                <a:cs typeface="Calibri" panose="020F0502020204030204" pitchFamily="34" charset="0"/>
              </a:rPr>
              <a:t>Passport or </a:t>
            </a:r>
            <a:r>
              <a:rPr lang="it-IT" sz="1400" dirty="0" err="1">
                <a:latin typeface="Calibri" panose="020F0502020204030204" pitchFamily="34" charset="0"/>
                <a:ea typeface="Times New Roman" panose="02020603050405020304" pitchFamily="18" charset="0"/>
                <a:cs typeface="Calibri" panose="020F0502020204030204" pitchFamily="34" charset="0"/>
              </a:rPr>
              <a:t>valid</a:t>
            </a:r>
            <a:r>
              <a:rPr lang="it-IT" sz="1400" dirty="0">
                <a:latin typeface="Calibri" panose="020F0502020204030204" pitchFamily="34" charset="0"/>
                <a:ea typeface="Times New Roman" panose="02020603050405020304" pitchFamily="18" charset="0"/>
                <a:cs typeface="Calibri" panose="020F0502020204030204" pitchFamily="34" charset="0"/>
              </a:rPr>
              <a:t> ID</a:t>
            </a:r>
          </a:p>
          <a:p>
            <a:pPr lvl="1" algn="just">
              <a:spcBef>
                <a:spcPts val="300"/>
              </a:spcBef>
              <a:spcAft>
                <a:spcPts val="300"/>
              </a:spcAft>
              <a:buFont typeface="Wingdings" panose="05000000000000000000" pitchFamily="2" charset="2"/>
              <a:buChar char="v"/>
            </a:pPr>
            <a:r>
              <a:rPr lang="it-IT" sz="1400" dirty="0">
                <a:latin typeface="Calibri" panose="020F0502020204030204" pitchFamily="34" charset="0"/>
                <a:ea typeface="Times New Roman" panose="02020603050405020304" pitchFamily="18" charset="0"/>
                <a:cs typeface="Calibri" panose="020F0502020204030204" pitchFamily="34" charset="0"/>
              </a:rPr>
              <a:t>Tax </a:t>
            </a:r>
            <a:r>
              <a:rPr lang="it-IT" sz="1400" dirty="0" err="1">
                <a:latin typeface="Calibri" panose="020F0502020204030204" pitchFamily="34" charset="0"/>
                <a:ea typeface="Times New Roman" panose="02020603050405020304" pitchFamily="18" charset="0"/>
                <a:cs typeface="Calibri" panose="020F0502020204030204" pitchFamily="34" charset="0"/>
              </a:rPr>
              <a:t>Identification</a:t>
            </a:r>
            <a:r>
              <a:rPr lang="it-IT" sz="1400" dirty="0">
                <a:latin typeface="Calibri" panose="020F0502020204030204" pitchFamily="34" charset="0"/>
                <a:ea typeface="Times New Roman" panose="02020603050405020304" pitchFamily="18" charset="0"/>
                <a:cs typeface="Calibri" panose="020F0502020204030204" pitchFamily="34" charset="0"/>
              </a:rPr>
              <a:t> </a:t>
            </a:r>
            <a:r>
              <a:rPr lang="it-IT" sz="1400" dirty="0" err="1">
                <a:latin typeface="Calibri" panose="020F0502020204030204" pitchFamily="34" charset="0"/>
                <a:ea typeface="Times New Roman" panose="02020603050405020304" pitchFamily="18" charset="0"/>
                <a:cs typeface="Calibri" panose="020F0502020204030204" pitchFamily="34" charset="0"/>
              </a:rPr>
              <a:t>Number</a:t>
            </a:r>
            <a:endParaRPr lang="it-IT" sz="1400" dirty="0">
              <a:latin typeface="Calibri" panose="020F0502020204030204" pitchFamily="34" charset="0"/>
              <a:ea typeface="Times New Roman" panose="02020603050405020304" pitchFamily="18" charset="0"/>
              <a:cs typeface="Calibri" panose="020F0502020204030204" pitchFamily="34" charset="0"/>
            </a:endParaRPr>
          </a:p>
          <a:p>
            <a:pPr lvl="1" algn="just">
              <a:spcBef>
                <a:spcPts val="300"/>
              </a:spcBef>
              <a:spcAft>
                <a:spcPts val="300"/>
              </a:spcAft>
              <a:buFont typeface="Wingdings" panose="05000000000000000000" pitchFamily="2" charset="2"/>
              <a:buChar char="v"/>
            </a:pPr>
            <a:r>
              <a:rPr lang="it-IT" sz="1400" dirty="0" err="1">
                <a:latin typeface="Calibri" panose="020F0502020204030204" pitchFamily="34" charset="0"/>
                <a:ea typeface="Times New Roman" panose="02020603050405020304" pitchFamily="18" charset="0"/>
                <a:cs typeface="Calibri" panose="020F0502020204030204" pitchFamily="34" charset="0"/>
              </a:rPr>
              <a:t>Recent</a:t>
            </a:r>
            <a:r>
              <a:rPr lang="it-IT" sz="1400" dirty="0">
                <a:latin typeface="Calibri" panose="020F0502020204030204" pitchFamily="34" charset="0"/>
                <a:ea typeface="Times New Roman" panose="02020603050405020304" pitchFamily="18" charset="0"/>
                <a:cs typeface="Calibri" panose="020F0502020204030204" pitchFamily="34" charset="0"/>
              </a:rPr>
              <a:t> utility bill (</a:t>
            </a:r>
            <a:r>
              <a:rPr lang="it-IT" sz="1400" dirty="0" err="1">
                <a:latin typeface="Calibri" panose="020F0502020204030204" pitchFamily="34" charset="0"/>
                <a:ea typeface="Times New Roman" panose="02020603050405020304" pitchFamily="18" charset="0"/>
                <a:cs typeface="Calibri" panose="020F0502020204030204" pitchFamily="34" charset="0"/>
              </a:rPr>
              <a:t>as</a:t>
            </a:r>
            <a:r>
              <a:rPr lang="it-IT" sz="1400" dirty="0">
                <a:latin typeface="Calibri" panose="020F0502020204030204" pitchFamily="34" charset="0"/>
                <a:ea typeface="Times New Roman" panose="02020603050405020304" pitchFamily="18" charset="0"/>
                <a:cs typeface="Calibri" panose="020F0502020204030204" pitchFamily="34" charset="0"/>
              </a:rPr>
              <a:t> </a:t>
            </a:r>
            <a:r>
              <a:rPr lang="it-IT" sz="1400" dirty="0" err="1">
                <a:latin typeface="Calibri" panose="020F0502020204030204" pitchFamily="34" charset="0"/>
                <a:ea typeface="Times New Roman" panose="02020603050405020304" pitchFamily="18" charset="0"/>
                <a:cs typeface="Calibri" panose="020F0502020204030204" pitchFamily="34" charset="0"/>
              </a:rPr>
              <a:t>proof</a:t>
            </a:r>
            <a:r>
              <a:rPr lang="it-IT" sz="1400" dirty="0">
                <a:latin typeface="Calibri" panose="020F0502020204030204" pitchFamily="34" charset="0"/>
                <a:ea typeface="Times New Roman" panose="02020603050405020304" pitchFamily="18" charset="0"/>
                <a:cs typeface="Calibri" panose="020F0502020204030204" pitchFamily="34" charset="0"/>
              </a:rPr>
              <a:t> of residence)</a:t>
            </a:r>
          </a:p>
          <a:p>
            <a:pPr lvl="1" algn="just">
              <a:spcBef>
                <a:spcPts val="300"/>
              </a:spcBef>
              <a:spcAft>
                <a:spcPts val="300"/>
              </a:spcAft>
              <a:buFont typeface="Wingdings" panose="05000000000000000000" pitchFamily="2" charset="2"/>
              <a:buChar char="v"/>
            </a:pPr>
            <a:r>
              <a:rPr lang="it-IT" sz="1400" dirty="0" err="1">
                <a:latin typeface="Calibri" panose="020F0502020204030204" pitchFamily="34" charset="0"/>
                <a:ea typeface="Times New Roman" panose="02020603050405020304" pitchFamily="18" charset="0"/>
                <a:cs typeface="Calibri" panose="020F0502020204030204" pitchFamily="34" charset="0"/>
              </a:rPr>
              <a:t>Italian</a:t>
            </a:r>
            <a:r>
              <a:rPr lang="it-IT" sz="1400" dirty="0">
                <a:latin typeface="Calibri" panose="020F0502020204030204" pitchFamily="34" charset="0"/>
                <a:ea typeface="Times New Roman" panose="02020603050405020304" pitchFamily="18" charset="0"/>
                <a:cs typeface="Calibri" panose="020F0502020204030204" pitchFamily="34" charset="0"/>
              </a:rPr>
              <a:t> mobile telephone </a:t>
            </a:r>
            <a:r>
              <a:rPr lang="it-IT" sz="1400" dirty="0" err="1">
                <a:latin typeface="Calibri" panose="020F0502020204030204" pitchFamily="34" charset="0"/>
                <a:ea typeface="Times New Roman" panose="02020603050405020304" pitchFamily="18" charset="0"/>
                <a:cs typeface="Calibri" panose="020F0502020204030204" pitchFamily="34" charset="0"/>
              </a:rPr>
              <a:t>number</a:t>
            </a:r>
            <a:endParaRPr lang="it-IT" sz="1400" dirty="0">
              <a:latin typeface="Calibri" panose="020F0502020204030204" pitchFamily="34" charset="0"/>
              <a:ea typeface="Times New Roman" panose="02020603050405020304" pitchFamily="18" charset="0"/>
              <a:cs typeface="Calibri" panose="020F0502020204030204" pitchFamily="34" charset="0"/>
            </a:endParaRPr>
          </a:p>
          <a:p>
            <a:pPr lvl="1" algn="just">
              <a:spcBef>
                <a:spcPts val="300"/>
              </a:spcBef>
              <a:spcAft>
                <a:spcPts val="300"/>
              </a:spcAft>
              <a:buFont typeface="Wingdings" panose="05000000000000000000" pitchFamily="2" charset="2"/>
              <a:buChar char="v"/>
            </a:pPr>
            <a:r>
              <a:rPr lang="it-IT" sz="1400" dirty="0">
                <a:latin typeface="Calibri" panose="020F0502020204030204" pitchFamily="34" charset="0"/>
                <a:ea typeface="Times New Roman" panose="02020603050405020304" pitchFamily="18" charset="0"/>
                <a:cs typeface="Calibri" panose="020F0502020204030204" pitchFamily="34" charset="0"/>
              </a:rPr>
              <a:t>Residence certificate or </a:t>
            </a:r>
            <a:r>
              <a:rPr lang="it-IT" sz="1400" dirty="0" err="1">
                <a:latin typeface="Calibri" panose="020F0502020204030204" pitchFamily="34" charset="0"/>
                <a:ea typeface="Times New Roman" panose="02020603050405020304" pitchFamily="18" charset="0"/>
                <a:cs typeface="Calibri" panose="020F0502020204030204" pitchFamily="34" charset="0"/>
              </a:rPr>
              <a:t>valid</a:t>
            </a:r>
            <a:r>
              <a:rPr lang="it-IT" sz="1400" dirty="0">
                <a:latin typeface="Calibri" panose="020F0502020204030204" pitchFamily="34" charset="0"/>
                <a:ea typeface="Times New Roman" panose="02020603050405020304" pitchFamily="18" charset="0"/>
                <a:cs typeface="Calibri" panose="020F0502020204030204" pitchFamily="34" charset="0"/>
              </a:rPr>
              <a:t> Residence </a:t>
            </a:r>
            <a:r>
              <a:rPr lang="it-IT" sz="1400" dirty="0" err="1">
                <a:latin typeface="Calibri" panose="020F0502020204030204" pitchFamily="34" charset="0"/>
                <a:ea typeface="Times New Roman" panose="02020603050405020304" pitchFamily="18" charset="0"/>
                <a:cs typeface="Calibri" panose="020F0502020204030204" pitchFamily="34" charset="0"/>
              </a:rPr>
              <a:t>Permit</a:t>
            </a:r>
            <a:r>
              <a:rPr lang="it-IT" sz="1400" dirty="0">
                <a:latin typeface="Calibri" panose="020F0502020204030204" pitchFamily="34" charset="0"/>
                <a:ea typeface="Times New Roman" panose="02020603050405020304" pitchFamily="18" charset="0"/>
                <a:cs typeface="Calibri" panose="020F0502020204030204" pitchFamily="34" charset="0"/>
              </a:rPr>
              <a:t> and </a:t>
            </a:r>
            <a:r>
              <a:rPr lang="it-IT" sz="1400" dirty="0" err="1">
                <a:latin typeface="Calibri" panose="020F0502020204030204" pitchFamily="34" charset="0"/>
                <a:ea typeface="Times New Roman" panose="02020603050405020304" pitchFamily="18" charset="0"/>
                <a:cs typeface="Calibri" panose="020F0502020204030204" pitchFamily="34" charset="0"/>
              </a:rPr>
              <a:t>proof</a:t>
            </a:r>
            <a:r>
              <a:rPr lang="it-IT" sz="1400" dirty="0">
                <a:latin typeface="Calibri" panose="020F0502020204030204" pitchFamily="34" charset="0"/>
                <a:ea typeface="Times New Roman" panose="02020603050405020304" pitchFamily="18" charset="0"/>
                <a:cs typeface="Calibri" panose="020F0502020204030204" pitchFamily="34" charset="0"/>
              </a:rPr>
              <a:t> of </a:t>
            </a:r>
            <a:r>
              <a:rPr lang="it-IT" sz="1400" dirty="0" err="1">
                <a:latin typeface="Calibri" panose="020F0502020204030204" pitchFamily="34" charset="0"/>
                <a:ea typeface="Times New Roman" panose="02020603050405020304" pitchFamily="18" charset="0"/>
                <a:cs typeface="Calibri" panose="020F0502020204030204" pitchFamily="34" charset="0"/>
              </a:rPr>
              <a:t>your</a:t>
            </a:r>
            <a:r>
              <a:rPr lang="it-IT" sz="1400" dirty="0">
                <a:latin typeface="Calibri" panose="020F0502020204030204" pitchFamily="34" charset="0"/>
                <a:ea typeface="Times New Roman" panose="02020603050405020304" pitchFamily="18" charset="0"/>
                <a:cs typeface="Calibri" panose="020F0502020204030204" pitchFamily="34" charset="0"/>
              </a:rPr>
              <a:t> </a:t>
            </a:r>
            <a:r>
              <a:rPr lang="it-IT" sz="1400" dirty="0" err="1">
                <a:latin typeface="Calibri" panose="020F0502020204030204" pitchFamily="34" charset="0"/>
                <a:ea typeface="Times New Roman" panose="02020603050405020304" pitchFamily="18" charset="0"/>
                <a:cs typeface="Calibri" panose="020F0502020204030204" pitchFamily="34" charset="0"/>
              </a:rPr>
              <a:t>condition</a:t>
            </a:r>
            <a:r>
              <a:rPr lang="it-IT" sz="1400" dirty="0">
                <a:latin typeface="Calibri" panose="020F0502020204030204" pitchFamily="34" charset="0"/>
                <a:ea typeface="Times New Roman" panose="02020603050405020304" pitchFamily="18" charset="0"/>
                <a:cs typeface="Calibri" panose="020F0502020204030204" pitchFamily="34" charset="0"/>
              </a:rPr>
              <a:t> (work </a:t>
            </a:r>
            <a:r>
              <a:rPr lang="it-IT" sz="1400" dirty="0" err="1">
                <a:latin typeface="Calibri" panose="020F0502020204030204" pitchFamily="34" charset="0"/>
                <a:ea typeface="Times New Roman" panose="02020603050405020304" pitchFamily="18" charset="0"/>
                <a:cs typeface="Calibri" panose="020F0502020204030204" pitchFamily="34" charset="0"/>
              </a:rPr>
              <a:t>contract</a:t>
            </a:r>
            <a:r>
              <a:rPr lang="it-IT" sz="1400" dirty="0">
                <a:latin typeface="Calibri" panose="020F0502020204030204" pitchFamily="34" charset="0"/>
                <a:ea typeface="Times New Roman" panose="02020603050405020304" pitchFamily="18" charset="0"/>
                <a:cs typeface="Calibri" panose="020F0502020204030204" pitchFamily="34" charset="0"/>
              </a:rPr>
              <a:t> or </a:t>
            </a:r>
            <a:r>
              <a:rPr lang="it-IT" sz="1400" dirty="0" err="1">
                <a:latin typeface="Calibri" panose="020F0502020204030204" pitchFamily="34" charset="0"/>
                <a:ea typeface="Times New Roman" panose="02020603050405020304" pitchFamily="18" charset="0"/>
                <a:cs typeface="Calibri" panose="020F0502020204030204" pitchFamily="34" charset="0"/>
              </a:rPr>
              <a:t>pay</a:t>
            </a:r>
            <a:r>
              <a:rPr lang="it-IT" sz="1400" dirty="0">
                <a:latin typeface="Calibri" panose="020F0502020204030204" pitchFamily="34" charset="0"/>
                <a:ea typeface="Times New Roman" panose="02020603050405020304" pitchFamily="18" charset="0"/>
                <a:cs typeface="Calibri" panose="020F0502020204030204" pitchFamily="34" charset="0"/>
              </a:rPr>
              <a:t> slip).</a:t>
            </a:r>
          </a:p>
          <a:p>
            <a:pPr algn="just">
              <a:spcAft>
                <a:spcPts val="800"/>
              </a:spcAft>
              <a:buFont typeface="Wingdings" panose="05000000000000000000" pitchFamily="2" charset="2"/>
              <a:buChar char="v"/>
            </a:pPr>
            <a:endParaRPr lang="it-IT" sz="9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800"/>
              </a:spcAft>
              <a:buFont typeface="Wingdings" panose="05000000000000000000" pitchFamily="2" charset="2"/>
              <a:buChar char="v"/>
            </a:pPr>
            <a:endParaRPr lang="it-IT" sz="9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800"/>
              </a:spcAft>
              <a:buFont typeface="Wingdings" panose="05000000000000000000" pitchFamily="2" charset="2"/>
              <a:buChar char="v"/>
            </a:pPr>
            <a:endParaRPr lang="it-IT" sz="9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800"/>
              </a:spcAft>
              <a:buFont typeface="Wingdings" panose="05000000000000000000" pitchFamily="2" charset="2"/>
              <a:buChar char="v"/>
            </a:pPr>
            <a:endParaRPr lang="it-IT" sz="9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800"/>
              </a:spcAft>
              <a:buFont typeface="Wingdings" panose="05000000000000000000" pitchFamily="2" charset="2"/>
              <a:buChar char="v"/>
            </a:pPr>
            <a:endParaRPr lang="it-IT" sz="9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800"/>
              </a:spcAft>
              <a:buFont typeface="Wingdings" panose="05000000000000000000" pitchFamily="2" charset="2"/>
              <a:buChar char="v"/>
            </a:pPr>
            <a:endParaRPr lang="it-IT" sz="9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800"/>
              </a:spcAft>
              <a:buFont typeface="Wingdings" panose="05000000000000000000" pitchFamily="2" charset="2"/>
              <a:buChar char="v"/>
            </a:pPr>
            <a:endParaRPr lang="it-IT" sz="9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800"/>
              </a:spcAft>
              <a:buFont typeface="Wingdings" panose="05000000000000000000" pitchFamily="2" charset="2"/>
              <a:buChar char="v"/>
            </a:pPr>
            <a:endParaRPr lang="it-IT" sz="900" u="sng"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90000"/>
              </a:lnSpc>
            </a:pPr>
            <a:endParaRPr lang="it-IT" sz="700" dirty="0"/>
          </a:p>
        </p:txBody>
      </p:sp>
      <p:sp>
        <p:nvSpPr>
          <p:cNvPr id="4" name="CasellaDiTesto 3">
            <a:extLst>
              <a:ext uri="{FF2B5EF4-FFF2-40B4-BE49-F238E27FC236}">
                <a16:creationId xmlns:a16="http://schemas.microsoft.com/office/drawing/2014/main" id="{A058F137-F635-49DD-BAB8-AE92295025DB}"/>
              </a:ext>
            </a:extLst>
          </p:cNvPr>
          <p:cNvSpPr txBox="1"/>
          <p:nvPr/>
        </p:nvSpPr>
        <p:spPr>
          <a:xfrm rot="730585">
            <a:off x="9564544" y="283715"/>
            <a:ext cx="2457596" cy="646331"/>
          </a:xfrm>
          <a:prstGeom prst="rect">
            <a:avLst/>
          </a:prstGeom>
          <a:noFill/>
        </p:spPr>
        <p:txBody>
          <a:bodyPr wrap="none" rtlCol="0">
            <a:spAutoFit/>
          </a:bodyPr>
          <a:lstStyle/>
          <a:p>
            <a:r>
              <a:rPr lang="it-IT" sz="1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UPON YOUR ARRIVAL/2</a:t>
            </a:r>
          </a:p>
          <a:p>
            <a:endParaRPr lang="it-IT" dirty="0"/>
          </a:p>
        </p:txBody>
      </p:sp>
      <p:pic>
        <p:nvPicPr>
          <p:cNvPr id="5" name="Immagine 4">
            <a:extLst>
              <a:ext uri="{FF2B5EF4-FFF2-40B4-BE49-F238E27FC236}">
                <a16:creationId xmlns:a16="http://schemas.microsoft.com/office/drawing/2014/main" id="{E34F6530-1EA6-473F-A033-0CAB1233CAB1}"/>
              </a:ext>
            </a:extLst>
          </p:cNvPr>
          <p:cNvPicPr>
            <a:picLocks noChangeAspect="1"/>
          </p:cNvPicPr>
          <p:nvPr/>
        </p:nvPicPr>
        <p:blipFill>
          <a:blip r:embed="rId4"/>
          <a:stretch>
            <a:fillRect/>
          </a:stretch>
        </p:blipFill>
        <p:spPr>
          <a:xfrm>
            <a:off x="11446019" y="6120905"/>
            <a:ext cx="745981" cy="745981"/>
          </a:xfrm>
          <a:prstGeom prst="rect">
            <a:avLst/>
          </a:prstGeom>
        </p:spPr>
      </p:pic>
    </p:spTree>
    <p:extLst>
      <p:ext uri="{BB962C8B-B14F-4D97-AF65-F5344CB8AC3E}">
        <p14:creationId xmlns:p14="http://schemas.microsoft.com/office/powerpoint/2010/main" val="32445004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AngleLinesVTI">
  <a:themeElements>
    <a:clrScheme name="Personalizzati 3">
      <a:dk1>
        <a:srgbClr val="000000"/>
      </a:dk1>
      <a:lt1>
        <a:srgbClr val="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19170</TotalTime>
  <Words>1765</Words>
  <Application>Microsoft Office PowerPoint</Application>
  <PresentationFormat>Widescreen</PresentationFormat>
  <Paragraphs>222</Paragraphs>
  <Slides>10</Slides>
  <Notes>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10</vt:i4>
      </vt:variant>
    </vt:vector>
  </HeadingPairs>
  <TitlesOfParts>
    <vt:vector size="17" baseType="lpstr">
      <vt:lpstr>Arial</vt:lpstr>
      <vt:lpstr>Calibri</vt:lpstr>
      <vt:lpstr>Times New Roman</vt:lpstr>
      <vt:lpstr>Univers Condensed Light</vt:lpstr>
      <vt:lpstr>Walbaum Display Light</vt:lpstr>
      <vt:lpstr>Wingdings</vt:lpstr>
      <vt:lpstr>AngleLinesVTI</vt:lpstr>
      <vt:lpstr>GUIDA PER I NEOASSUNTI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assunzione di personale a tempo indeterminato</dc:title>
  <dc:creator>sonia mozzillo</dc:creator>
  <cp:lastModifiedBy>Carla</cp:lastModifiedBy>
  <cp:revision>153</cp:revision>
  <cp:lastPrinted>2021-07-29T09:03:07Z</cp:lastPrinted>
  <dcterms:created xsi:type="dcterms:W3CDTF">2021-06-16T19:12:08Z</dcterms:created>
  <dcterms:modified xsi:type="dcterms:W3CDTF">2021-07-29T09:20:46Z</dcterms:modified>
</cp:coreProperties>
</file>